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9" r:id="rId4"/>
    <p:sldId id="289" r:id="rId5"/>
    <p:sldId id="260" r:id="rId6"/>
    <p:sldId id="290" r:id="rId7"/>
    <p:sldId id="285" r:id="rId8"/>
    <p:sldId id="286" r:id="rId9"/>
    <p:sldId id="258" r:id="rId10"/>
    <p:sldId id="283" r:id="rId11"/>
    <p:sldId id="284" r:id="rId12"/>
    <p:sldId id="265" r:id="rId13"/>
    <p:sldId id="288" r:id="rId14"/>
    <p:sldId id="278" r:id="rId15"/>
    <p:sldId id="291" r:id="rId16"/>
    <p:sldId id="279" r:id="rId17"/>
    <p:sldId id="281" r:id="rId18"/>
    <p:sldId id="282" r:id="rId19"/>
    <p:sldId id="294" r:id="rId20"/>
    <p:sldId id="292" r:id="rId21"/>
    <p:sldId id="266" r:id="rId22"/>
    <p:sldId id="268" r:id="rId23"/>
    <p:sldId id="293" r:id="rId24"/>
    <p:sldId id="262" r:id="rId25"/>
    <p:sldId id="272" r:id="rId26"/>
    <p:sldId id="275" r:id="rId27"/>
    <p:sldId id="276" r:id="rId28"/>
    <p:sldId id="287" r:id="rId29"/>
    <p:sldId id="261" r:id="rId30"/>
    <p:sldId id="267" r:id="rId31"/>
    <p:sldId id="269" r:id="rId32"/>
    <p:sldId id="263" r:id="rId33"/>
    <p:sldId id="264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7090876-FF12-41F0-9FCB-454B804E6D31}">
          <p14:sldIdLst>
            <p14:sldId id="256"/>
            <p14:sldId id="257"/>
          </p14:sldIdLst>
        </p14:section>
        <p14:section name="Défense petit côté" id="{62CBB1E3-E89B-46F7-985C-663C3CC36E23}">
          <p14:sldIdLst>
            <p14:sldId id="259"/>
            <p14:sldId id="289"/>
            <p14:sldId id="260"/>
            <p14:sldId id="290"/>
          </p14:sldIdLst>
        </p14:section>
        <p14:section name="Shoot à 2 &amp; 4" id="{455E7291-CC74-4F8B-8814-43484A443581}">
          <p14:sldIdLst>
            <p14:sldId id="285"/>
            <p14:sldId id="286"/>
            <p14:sldId id="258"/>
            <p14:sldId id="283"/>
            <p14:sldId id="284"/>
          </p14:sldIdLst>
        </p14:section>
        <p14:section name="Attaque" id="{7C238058-FBE0-4DAB-B424-DEAFCB901FA0}">
          <p14:sldIdLst>
            <p14:sldId id="265"/>
          </p14:sldIdLst>
        </p14:section>
        <p14:section name="Moussa &amp; choco" id="{F3A5CD7B-1192-4A25-A637-CA6BD84B17E9}">
          <p14:sldIdLst>
            <p14:sldId id="288"/>
            <p14:sldId id="278"/>
            <p14:sldId id="291"/>
            <p14:sldId id="279"/>
            <p14:sldId id="281"/>
            <p14:sldId id="282"/>
            <p14:sldId id="294"/>
            <p14:sldId id="292"/>
          </p14:sldIdLst>
        </p14:section>
        <p14:section name="Triangle 1 et 2" id="{41F6197F-50BC-4983-92A4-89C74D95035B}">
          <p14:sldIdLst>
            <p14:sldId id="266"/>
            <p14:sldId id="268"/>
            <p14:sldId id="293"/>
          </p14:sldIdLst>
        </p14:section>
        <p14:section name="Remontée de balle" id="{D1D1518F-7FBD-4760-A326-BD153FF7D2D9}">
          <p14:sldIdLst>
            <p14:sldId id="262"/>
          </p14:sldIdLst>
        </p14:section>
        <p14:section name="A venir" id="{9B35CCC2-2417-4E8C-ABCA-B7B056FCD2F8}">
          <p14:sldIdLst>
            <p14:sldId id="272"/>
            <p14:sldId id="275"/>
            <p14:sldId id="276"/>
            <p14:sldId id="287"/>
            <p14:sldId id="261"/>
            <p14:sldId id="267"/>
            <p14:sldId id="269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8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47" autoAdjust="0"/>
    <p:restoredTop sz="96751" autoAdjust="0"/>
  </p:normalViewPr>
  <p:slideViewPr>
    <p:cSldViewPr snapToGrid="0">
      <p:cViewPr varScale="1">
        <p:scale>
          <a:sx n="153" d="100"/>
          <a:sy n="153" d="100"/>
        </p:scale>
        <p:origin x="732" y="4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RIERE Guillaume" userId="711e8aec-4bf8-4698-b853-dca86fc9b4c2" providerId="ADAL" clId="{697A52AC-4726-4732-9E40-A43934284FF4}"/>
    <pc:docChg chg="custSel modSld">
      <pc:chgData name="CHARRIERE Guillaume" userId="711e8aec-4bf8-4698-b853-dca86fc9b4c2" providerId="ADAL" clId="{697A52AC-4726-4732-9E40-A43934284FF4}" dt="2025-11-20T16:56:11.341" v="14" actId="478"/>
      <pc:docMkLst>
        <pc:docMk/>
      </pc:docMkLst>
      <pc:sldChg chg="modSp mod">
        <pc:chgData name="CHARRIERE Guillaume" userId="711e8aec-4bf8-4698-b853-dca86fc9b4c2" providerId="ADAL" clId="{697A52AC-4726-4732-9E40-A43934284FF4}" dt="2025-11-20T16:55:44.454" v="8" actId="1037"/>
        <pc:sldMkLst>
          <pc:docMk/>
          <pc:sldMk cId="0" sldId="256"/>
        </pc:sldMkLst>
        <pc:spChg chg="mod">
          <ac:chgData name="CHARRIERE Guillaume" userId="711e8aec-4bf8-4698-b853-dca86fc9b4c2" providerId="ADAL" clId="{697A52AC-4726-4732-9E40-A43934284FF4}" dt="2025-11-20T16:55:44.454" v="8" actId="1037"/>
          <ac:spMkLst>
            <pc:docMk/>
            <pc:sldMk cId="0" sldId="256"/>
            <ac:spMk id="56" creationId="{00000000-0000-0000-0000-000000000000}"/>
          </ac:spMkLst>
        </pc:spChg>
      </pc:sldChg>
      <pc:sldChg chg="modSp mod">
        <pc:chgData name="CHARRIERE Guillaume" userId="711e8aec-4bf8-4698-b853-dca86fc9b4c2" providerId="ADAL" clId="{697A52AC-4726-4732-9E40-A43934284FF4}" dt="2025-11-20T16:56:03.080" v="13" actId="1035"/>
        <pc:sldMkLst>
          <pc:docMk/>
          <pc:sldMk cId="0" sldId="259"/>
        </pc:sldMkLst>
        <pc:spChg chg="mod">
          <ac:chgData name="CHARRIERE Guillaume" userId="711e8aec-4bf8-4698-b853-dca86fc9b4c2" providerId="ADAL" clId="{697A52AC-4726-4732-9E40-A43934284FF4}" dt="2025-11-20T16:56:03.080" v="13" actId="1035"/>
          <ac:spMkLst>
            <pc:docMk/>
            <pc:sldMk cId="0" sldId="259"/>
            <ac:spMk id="5" creationId="{3CE1593A-2A98-5C8E-59B4-D68F9D1F876C}"/>
          </ac:spMkLst>
        </pc:spChg>
      </pc:sldChg>
      <pc:sldChg chg="delSp mod">
        <pc:chgData name="CHARRIERE Guillaume" userId="711e8aec-4bf8-4698-b853-dca86fc9b4c2" providerId="ADAL" clId="{697A52AC-4726-4732-9E40-A43934284FF4}" dt="2025-11-20T16:56:11.341" v="14" actId="478"/>
        <pc:sldMkLst>
          <pc:docMk/>
          <pc:sldMk cId="8801821" sldId="289"/>
        </pc:sldMkLst>
        <pc:spChg chg="del">
          <ac:chgData name="CHARRIERE Guillaume" userId="711e8aec-4bf8-4698-b853-dca86fc9b4c2" providerId="ADAL" clId="{697A52AC-4726-4732-9E40-A43934284FF4}" dt="2025-11-20T16:56:11.341" v="14" actId="478"/>
          <ac:spMkLst>
            <pc:docMk/>
            <pc:sldMk cId="8801821" sldId="289"/>
            <ac:spMk id="2" creationId="{B3E7C2A8-940B-0EB5-F511-061667D641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44f05e4d9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44f05e4d9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3DEDA48-9B7E-BD26-6AD5-F4478C2D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467e11314_0_159:notes">
            <a:extLst>
              <a:ext uri="{FF2B5EF4-FFF2-40B4-BE49-F238E27FC236}">
                <a16:creationId xmlns:a16="http://schemas.microsoft.com/office/drawing/2014/main" id="{E0B26CB2-CAC7-8544-172F-3FA646FC5E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467e11314_0_159:notes">
            <a:extLst>
              <a:ext uri="{FF2B5EF4-FFF2-40B4-BE49-F238E27FC236}">
                <a16:creationId xmlns:a16="http://schemas.microsoft.com/office/drawing/2014/main" id="{82D33851-CEDD-6017-0712-FCE29A08FE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7852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728B749-5589-9197-7914-FC78C6185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467e11314_0_159:notes">
            <a:extLst>
              <a:ext uri="{FF2B5EF4-FFF2-40B4-BE49-F238E27FC236}">
                <a16:creationId xmlns:a16="http://schemas.microsoft.com/office/drawing/2014/main" id="{4351BE22-A58A-7300-BFDA-1900D6764C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467e11314_0_159:notes">
            <a:extLst>
              <a:ext uri="{FF2B5EF4-FFF2-40B4-BE49-F238E27FC236}">
                <a16:creationId xmlns:a16="http://schemas.microsoft.com/office/drawing/2014/main" id="{1B4CABEB-0E9F-D028-E3A8-5A70E30144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2926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4467e1131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4467e1131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C47AE0EE-3321-DB29-A792-6483DD390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>
            <a:extLst>
              <a:ext uri="{FF2B5EF4-FFF2-40B4-BE49-F238E27FC236}">
                <a16:creationId xmlns:a16="http://schemas.microsoft.com/office/drawing/2014/main" id="{2DF6ABFD-6B05-D6FE-6CE2-9EE8E30DC0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>
            <a:extLst>
              <a:ext uri="{FF2B5EF4-FFF2-40B4-BE49-F238E27FC236}">
                <a16:creationId xmlns:a16="http://schemas.microsoft.com/office/drawing/2014/main" id="{891E8D9D-9A43-D3F4-2261-E011D0681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74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A64B3FCA-124A-FE18-9030-5BE6669C5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>
            <a:extLst>
              <a:ext uri="{FF2B5EF4-FFF2-40B4-BE49-F238E27FC236}">
                <a16:creationId xmlns:a16="http://schemas.microsoft.com/office/drawing/2014/main" id="{4136E340-77CA-636A-CD42-EB5F989612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>
            <a:extLst>
              <a:ext uri="{FF2B5EF4-FFF2-40B4-BE49-F238E27FC236}">
                <a16:creationId xmlns:a16="http://schemas.microsoft.com/office/drawing/2014/main" id="{C26E53AA-49A0-01CD-9111-F5F788FDFA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650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7746DA68-F871-526F-7791-B3DF828FA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>
            <a:extLst>
              <a:ext uri="{FF2B5EF4-FFF2-40B4-BE49-F238E27FC236}">
                <a16:creationId xmlns:a16="http://schemas.microsoft.com/office/drawing/2014/main" id="{ACE1D694-0656-07B8-A889-678F8907D5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>
            <a:extLst>
              <a:ext uri="{FF2B5EF4-FFF2-40B4-BE49-F238E27FC236}">
                <a16:creationId xmlns:a16="http://schemas.microsoft.com/office/drawing/2014/main" id="{C41DC723-42DE-4606-8907-08FB806A7B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585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2F981B60-363D-6C7A-29C5-136B9A79B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>
            <a:extLst>
              <a:ext uri="{FF2B5EF4-FFF2-40B4-BE49-F238E27FC236}">
                <a16:creationId xmlns:a16="http://schemas.microsoft.com/office/drawing/2014/main" id="{B47A7668-03F3-0CC9-8BE8-73C93F5586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>
            <a:extLst>
              <a:ext uri="{FF2B5EF4-FFF2-40B4-BE49-F238E27FC236}">
                <a16:creationId xmlns:a16="http://schemas.microsoft.com/office/drawing/2014/main" id="{7767B311-885F-1330-E521-0CB17A4CF9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644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7424C5BA-B624-8D09-A622-C6B93AEBD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>
            <a:extLst>
              <a:ext uri="{FF2B5EF4-FFF2-40B4-BE49-F238E27FC236}">
                <a16:creationId xmlns:a16="http://schemas.microsoft.com/office/drawing/2014/main" id="{F72A3E5A-C241-19E8-A140-FEAD66ADF7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>
            <a:extLst>
              <a:ext uri="{FF2B5EF4-FFF2-40B4-BE49-F238E27FC236}">
                <a16:creationId xmlns:a16="http://schemas.microsoft.com/office/drawing/2014/main" id="{E8BA24E4-D3E6-2F84-EDDC-D79D9142B8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908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9A78BED1-8056-C853-A2BA-659746917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>
            <a:extLst>
              <a:ext uri="{FF2B5EF4-FFF2-40B4-BE49-F238E27FC236}">
                <a16:creationId xmlns:a16="http://schemas.microsoft.com/office/drawing/2014/main" id="{333E373C-7001-B576-0B45-D50AA1B7D7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>
            <a:extLst>
              <a:ext uri="{FF2B5EF4-FFF2-40B4-BE49-F238E27FC236}">
                <a16:creationId xmlns:a16="http://schemas.microsoft.com/office/drawing/2014/main" id="{D4F471CF-FDD8-3F5E-2CCB-8086BC63DA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35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F9601D79-73EF-AA80-B671-2F6CD6EA5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>
            <a:extLst>
              <a:ext uri="{FF2B5EF4-FFF2-40B4-BE49-F238E27FC236}">
                <a16:creationId xmlns:a16="http://schemas.microsoft.com/office/drawing/2014/main" id="{A7B5DC77-4C07-0072-8547-077A7033B9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>
            <a:extLst>
              <a:ext uri="{FF2B5EF4-FFF2-40B4-BE49-F238E27FC236}">
                <a16:creationId xmlns:a16="http://schemas.microsoft.com/office/drawing/2014/main" id="{DEC492D4-EBEF-ED5C-5D05-68C1589C05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07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4467e113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4467e113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BD4A125A-7C8B-9B4E-D3F2-31C5DC2AE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>
            <a:extLst>
              <a:ext uri="{FF2B5EF4-FFF2-40B4-BE49-F238E27FC236}">
                <a16:creationId xmlns:a16="http://schemas.microsoft.com/office/drawing/2014/main" id="{64A41BBF-C961-CF6E-AA95-8D2D2F494C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>
            <a:extLst>
              <a:ext uri="{FF2B5EF4-FFF2-40B4-BE49-F238E27FC236}">
                <a16:creationId xmlns:a16="http://schemas.microsoft.com/office/drawing/2014/main" id="{CEA2BF3A-B7C6-F541-A52C-BE84C61CBA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037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73117cd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4473117cd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4473117cd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4473117cd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AF5B9CEE-01AB-C72C-9ABF-E3D24512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4473117cdd_0_196:notes">
            <a:extLst>
              <a:ext uri="{FF2B5EF4-FFF2-40B4-BE49-F238E27FC236}">
                <a16:creationId xmlns:a16="http://schemas.microsoft.com/office/drawing/2014/main" id="{3FAECBB2-2AB9-FA94-C20B-927767CEFB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4473117cdd_0_196:notes">
            <a:extLst>
              <a:ext uri="{FF2B5EF4-FFF2-40B4-BE49-F238E27FC236}">
                <a16:creationId xmlns:a16="http://schemas.microsoft.com/office/drawing/2014/main" id="{3F860886-9A0E-BABC-F282-2DD4045B3F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084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4467e1131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4467e1131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44f05e4d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44f05e4d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542c3d40f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542c3d40f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fea8a4ad1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fea8a4ad1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>
          <a:extLst>
            <a:ext uri="{FF2B5EF4-FFF2-40B4-BE49-F238E27FC236}">
              <a16:creationId xmlns:a16="http://schemas.microsoft.com/office/drawing/2014/main" id="{0E1C321A-50B2-2C89-56E6-252686498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fea8a4ad14_0_56:notes">
            <a:extLst>
              <a:ext uri="{FF2B5EF4-FFF2-40B4-BE49-F238E27FC236}">
                <a16:creationId xmlns:a16="http://schemas.microsoft.com/office/drawing/2014/main" id="{A64D0C08-E8AC-B41E-7604-AA8F84ACCC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fea8a4ad14_0_56:notes">
            <a:extLst>
              <a:ext uri="{FF2B5EF4-FFF2-40B4-BE49-F238E27FC236}">
                <a16:creationId xmlns:a16="http://schemas.microsoft.com/office/drawing/2014/main" id="{7F97241B-590C-208F-4430-5DDD0D7486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011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4467e1131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4467e1131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467e1131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4467e1131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4473117cd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4473117cdd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4473117cdd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4473117cdd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4473117c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4473117c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4473117cd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4473117cd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F2590E4A-9C89-A43D-CC12-4875EC40A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467e11314_0_98:notes">
            <a:extLst>
              <a:ext uri="{FF2B5EF4-FFF2-40B4-BE49-F238E27FC236}">
                <a16:creationId xmlns:a16="http://schemas.microsoft.com/office/drawing/2014/main" id="{9600B723-1C66-93D8-2ECB-B1E9C4FEAA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467e11314_0_98:notes">
            <a:extLst>
              <a:ext uri="{FF2B5EF4-FFF2-40B4-BE49-F238E27FC236}">
                <a16:creationId xmlns:a16="http://schemas.microsoft.com/office/drawing/2014/main" id="{BA0E0AB0-3A9C-9D0E-A9CB-A629A47C4F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659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467e11314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467e11314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993C745-5406-A55B-9503-C0AEB2867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467e11314_0_98:notes">
            <a:extLst>
              <a:ext uri="{FF2B5EF4-FFF2-40B4-BE49-F238E27FC236}">
                <a16:creationId xmlns:a16="http://schemas.microsoft.com/office/drawing/2014/main" id="{13C6D4B1-77B6-6646-5D90-56AED95A1D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467e11314_0_98:notes">
            <a:extLst>
              <a:ext uri="{FF2B5EF4-FFF2-40B4-BE49-F238E27FC236}">
                <a16:creationId xmlns:a16="http://schemas.microsoft.com/office/drawing/2014/main" id="{EC185695-CD99-55DF-B82A-F098ED5BED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795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467e11314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467e11314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52B8D92E-1664-09D1-30AF-19F404BE0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467e11314_0_159:notes">
            <a:extLst>
              <a:ext uri="{FF2B5EF4-FFF2-40B4-BE49-F238E27FC236}">
                <a16:creationId xmlns:a16="http://schemas.microsoft.com/office/drawing/2014/main" id="{0702E1D4-CCD2-CB01-F7C0-0F4934E5D1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467e11314_0_159:notes">
            <a:extLst>
              <a:ext uri="{FF2B5EF4-FFF2-40B4-BE49-F238E27FC236}">
                <a16:creationId xmlns:a16="http://schemas.microsoft.com/office/drawing/2014/main" id="{A825EDCD-5FBF-D7B7-33B8-2373C8220A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019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467e11314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467e11314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>
            <a:alpha val="11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youtu.be/GlFjTWqOOzI?si=0nsc6AIi5Y4dmCR9" TargetMode="Externa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NBglF040lV0uTScigKg9vkxXObj4bJF/view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OfcNCC_Z-s-o33g0YM--JJ78B0qA8e8/view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3NRBoMTgge48xKMdmYTD-ytOhBfFkjK/view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hay ninguna descripción de la foto disponible.">
            <a:extLst>
              <a:ext uri="{FF2B5EF4-FFF2-40B4-BE49-F238E27FC236}">
                <a16:creationId xmlns:a16="http://schemas.microsoft.com/office/drawing/2014/main" id="{AF445C51-DE3E-557A-02EA-E50C0920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54;p13"/>
          <p:cNvSpPr/>
          <p:nvPr/>
        </p:nvSpPr>
        <p:spPr>
          <a:xfrm>
            <a:off x="-75" y="0"/>
            <a:ext cx="9144000" cy="5143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4593" y="0"/>
            <a:ext cx="416052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dirty="0">
                <a:solidFill>
                  <a:srgbClr val="C00000"/>
                </a:solidFill>
              </a:rPr>
              <a:t>Plan de jeu Saison 2025/2026</a:t>
            </a:r>
            <a:endParaRPr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B71AEFB9-DF7C-3E21-966D-6A5DA3A24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D1DCDFCF-A503-20BA-B624-8FA95AD633DD}"/>
              </a:ext>
            </a:extLst>
          </p:cNvPr>
          <p:cNvSpPr/>
          <p:nvPr/>
        </p:nvSpPr>
        <p:spPr>
          <a:xfrm>
            <a:off x="1237350" y="0"/>
            <a:ext cx="6669300" cy="51435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15">
            <a:extLst>
              <a:ext uri="{FF2B5EF4-FFF2-40B4-BE49-F238E27FC236}">
                <a16:creationId xmlns:a16="http://schemas.microsoft.com/office/drawing/2014/main" id="{214C3A17-163F-2F9A-F6F9-A813B4BE9CC4}"/>
              </a:ext>
            </a:extLst>
          </p:cNvPr>
          <p:cNvSpPr/>
          <p:nvPr/>
        </p:nvSpPr>
        <p:spPr>
          <a:xfrm>
            <a:off x="1364756" y="4063075"/>
            <a:ext cx="78600" cy="1524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85DA615B-D68F-0FE3-8393-04D8D49E3F38}"/>
              </a:ext>
            </a:extLst>
          </p:cNvPr>
          <p:cNvSpPr/>
          <p:nvPr/>
        </p:nvSpPr>
        <p:spPr>
          <a:xfrm rot="10800000">
            <a:off x="1332803" y="4251680"/>
            <a:ext cx="142200" cy="1908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C6AE5E52-EE96-0670-6350-C5B76A0A922D}"/>
              </a:ext>
            </a:extLst>
          </p:cNvPr>
          <p:cNvSpPr txBox="1"/>
          <p:nvPr/>
        </p:nvSpPr>
        <p:spPr>
          <a:xfrm>
            <a:off x="1332867" y="3775939"/>
            <a:ext cx="11976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83" name="Google Shape;83;p15">
            <a:extLst>
              <a:ext uri="{FF2B5EF4-FFF2-40B4-BE49-F238E27FC236}">
                <a16:creationId xmlns:a16="http://schemas.microsoft.com/office/drawing/2014/main" id="{D488428F-BB5F-AD57-7F7E-83AC6875DB7A}"/>
              </a:ext>
            </a:extLst>
          </p:cNvPr>
          <p:cNvSpPr txBox="1"/>
          <p:nvPr/>
        </p:nvSpPr>
        <p:spPr>
          <a:xfrm>
            <a:off x="1475003" y="4063075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C1FAC3EA-4B20-1FB2-18CB-6D6B1EBE9823}"/>
              </a:ext>
            </a:extLst>
          </p:cNvPr>
          <p:cNvSpPr txBox="1"/>
          <p:nvPr/>
        </p:nvSpPr>
        <p:spPr>
          <a:xfrm>
            <a:off x="1475003" y="42856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CD9A07F5-9DF5-9D4F-98E1-D1565359B7ED}"/>
              </a:ext>
            </a:extLst>
          </p:cNvPr>
          <p:cNvSpPr txBox="1"/>
          <p:nvPr/>
        </p:nvSpPr>
        <p:spPr>
          <a:xfrm>
            <a:off x="1475003" y="4517551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86" name="Google Shape;86;p15">
            <a:extLst>
              <a:ext uri="{FF2B5EF4-FFF2-40B4-BE49-F238E27FC236}">
                <a16:creationId xmlns:a16="http://schemas.microsoft.com/office/drawing/2014/main" id="{7924C3C5-53E1-DF09-A848-8C4F4695F8B2}"/>
              </a:ext>
            </a:extLst>
          </p:cNvPr>
          <p:cNvSpPr/>
          <p:nvPr/>
        </p:nvSpPr>
        <p:spPr>
          <a:xfrm>
            <a:off x="1325760" y="4550309"/>
            <a:ext cx="156300" cy="867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0CEA68C5-936E-2DA4-D299-7639AA3C298C}"/>
              </a:ext>
            </a:extLst>
          </p:cNvPr>
          <p:cNvSpPr txBox="1"/>
          <p:nvPr/>
        </p:nvSpPr>
        <p:spPr>
          <a:xfrm>
            <a:off x="1475003" y="4725520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88" name="Google Shape;88;p15">
            <a:extLst>
              <a:ext uri="{FF2B5EF4-FFF2-40B4-BE49-F238E27FC236}">
                <a16:creationId xmlns:a16="http://schemas.microsoft.com/office/drawing/2014/main" id="{D1C4E3EE-F721-B00D-6EB5-188AC58CF64E}"/>
              </a:ext>
            </a:extLst>
          </p:cNvPr>
          <p:cNvSpPr txBox="1"/>
          <p:nvPr/>
        </p:nvSpPr>
        <p:spPr>
          <a:xfrm>
            <a:off x="1482110" y="49432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89" name="Google Shape;89;p15">
            <a:extLst>
              <a:ext uri="{FF2B5EF4-FFF2-40B4-BE49-F238E27FC236}">
                <a16:creationId xmlns:a16="http://schemas.microsoft.com/office/drawing/2014/main" id="{6AF779F6-1491-F76B-045E-D81EE0036F04}"/>
              </a:ext>
            </a:extLst>
          </p:cNvPr>
          <p:cNvCxnSpPr>
            <a:endCxn id="87" idx="1"/>
          </p:cNvCxnSpPr>
          <p:nvPr/>
        </p:nvCxnSpPr>
        <p:spPr>
          <a:xfrm rot="10800000" flipH="1">
            <a:off x="1311203" y="4801720"/>
            <a:ext cx="163800" cy="6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5">
            <a:extLst>
              <a:ext uri="{FF2B5EF4-FFF2-40B4-BE49-F238E27FC236}">
                <a16:creationId xmlns:a16="http://schemas.microsoft.com/office/drawing/2014/main" id="{0242CC79-1B8E-D4B8-6597-EC661DEC7034}"/>
              </a:ext>
            </a:extLst>
          </p:cNvPr>
          <p:cNvCxnSpPr>
            <a:endCxn id="88" idx="1"/>
          </p:cNvCxnSpPr>
          <p:nvPr/>
        </p:nvCxnSpPr>
        <p:spPr>
          <a:xfrm>
            <a:off x="1293410" y="5016404"/>
            <a:ext cx="188700" cy="3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15">
            <a:extLst>
              <a:ext uri="{FF2B5EF4-FFF2-40B4-BE49-F238E27FC236}">
                <a16:creationId xmlns:a16="http://schemas.microsoft.com/office/drawing/2014/main" id="{45E6E82C-1A84-5E89-7485-BC536865DE77}"/>
              </a:ext>
            </a:extLst>
          </p:cNvPr>
          <p:cNvCxnSpPr/>
          <p:nvPr/>
        </p:nvCxnSpPr>
        <p:spPr>
          <a:xfrm>
            <a:off x="1237350" y="2833275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5">
            <a:extLst>
              <a:ext uri="{FF2B5EF4-FFF2-40B4-BE49-F238E27FC236}">
                <a16:creationId xmlns:a16="http://schemas.microsoft.com/office/drawing/2014/main" id="{AD66389A-07BA-BF4B-30FF-162100BFECFF}"/>
              </a:ext>
            </a:extLst>
          </p:cNvPr>
          <p:cNvCxnSpPr/>
          <p:nvPr/>
        </p:nvCxnSpPr>
        <p:spPr>
          <a:xfrm>
            <a:off x="1237350" y="2190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>
            <a:extLst>
              <a:ext uri="{FF2B5EF4-FFF2-40B4-BE49-F238E27FC236}">
                <a16:creationId xmlns:a16="http://schemas.microsoft.com/office/drawing/2014/main" id="{2324A231-2F8F-8683-AFC9-58A4E99206F0}"/>
              </a:ext>
            </a:extLst>
          </p:cNvPr>
          <p:cNvCxnSpPr/>
          <p:nvPr/>
        </p:nvCxnSpPr>
        <p:spPr>
          <a:xfrm>
            <a:off x="1237350" y="3552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" name="Google Shape;94;p15">
            <a:extLst>
              <a:ext uri="{FF2B5EF4-FFF2-40B4-BE49-F238E27FC236}">
                <a16:creationId xmlns:a16="http://schemas.microsoft.com/office/drawing/2014/main" id="{0D7557A4-B2F0-A6ED-1590-717BAC683CC6}"/>
              </a:ext>
            </a:extLst>
          </p:cNvPr>
          <p:cNvCxnSpPr/>
          <p:nvPr/>
        </p:nvCxnSpPr>
        <p:spPr>
          <a:xfrm>
            <a:off x="1237350" y="59905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5" name="Google Shape;95;p15">
            <a:extLst>
              <a:ext uri="{FF2B5EF4-FFF2-40B4-BE49-F238E27FC236}">
                <a16:creationId xmlns:a16="http://schemas.microsoft.com/office/drawing/2014/main" id="{32D56A48-7ED5-3C9C-6E31-F75060B85530}"/>
              </a:ext>
            </a:extLst>
          </p:cNvPr>
          <p:cNvCxnSpPr/>
          <p:nvPr/>
        </p:nvCxnSpPr>
        <p:spPr>
          <a:xfrm>
            <a:off x="25304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6" name="Google Shape;96;p15">
            <a:extLst>
              <a:ext uri="{FF2B5EF4-FFF2-40B4-BE49-F238E27FC236}">
                <a16:creationId xmlns:a16="http://schemas.microsoft.com/office/drawing/2014/main" id="{814AF28D-B1E5-01D7-2725-7D42FBE33063}"/>
              </a:ext>
            </a:extLst>
          </p:cNvPr>
          <p:cNvCxnSpPr/>
          <p:nvPr/>
        </p:nvCxnSpPr>
        <p:spPr>
          <a:xfrm>
            <a:off x="64901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15">
            <a:extLst>
              <a:ext uri="{FF2B5EF4-FFF2-40B4-BE49-F238E27FC236}">
                <a16:creationId xmlns:a16="http://schemas.microsoft.com/office/drawing/2014/main" id="{0D39A845-91AA-F47A-650F-7B9534F521B4}"/>
              </a:ext>
            </a:extLst>
          </p:cNvPr>
          <p:cNvCxnSpPr>
            <a:cxnSpLocks/>
          </p:cNvCxnSpPr>
          <p:nvPr/>
        </p:nvCxnSpPr>
        <p:spPr>
          <a:xfrm flipH="1">
            <a:off x="3553004" y="2278717"/>
            <a:ext cx="252459" cy="28816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5">
            <a:extLst>
              <a:ext uri="{FF2B5EF4-FFF2-40B4-BE49-F238E27FC236}">
                <a16:creationId xmlns:a16="http://schemas.microsoft.com/office/drawing/2014/main" id="{90295849-A8A5-367B-BA86-6B9D8212E6D4}"/>
              </a:ext>
            </a:extLst>
          </p:cNvPr>
          <p:cNvCxnSpPr>
            <a:cxnSpLocks/>
          </p:cNvCxnSpPr>
          <p:nvPr/>
        </p:nvCxnSpPr>
        <p:spPr>
          <a:xfrm flipH="1" flipV="1">
            <a:off x="3175000" y="933082"/>
            <a:ext cx="341475" cy="4891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15">
            <a:extLst>
              <a:ext uri="{FF2B5EF4-FFF2-40B4-BE49-F238E27FC236}">
                <a16:creationId xmlns:a16="http://schemas.microsoft.com/office/drawing/2014/main" id="{CD6B6684-B088-9DDA-E044-6A883AB844CF}"/>
              </a:ext>
            </a:extLst>
          </p:cNvPr>
          <p:cNvCxnSpPr>
            <a:cxnSpLocks/>
          </p:cNvCxnSpPr>
          <p:nvPr/>
        </p:nvCxnSpPr>
        <p:spPr>
          <a:xfrm>
            <a:off x="4657026" y="2286621"/>
            <a:ext cx="0" cy="6444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5">
            <a:extLst>
              <a:ext uri="{FF2B5EF4-FFF2-40B4-BE49-F238E27FC236}">
                <a16:creationId xmlns:a16="http://schemas.microsoft.com/office/drawing/2014/main" id="{A44108E4-0F80-360A-B5D5-4BD9A0419EA2}"/>
              </a:ext>
            </a:extLst>
          </p:cNvPr>
          <p:cNvCxnSpPr>
            <a:cxnSpLocks/>
          </p:cNvCxnSpPr>
          <p:nvPr/>
        </p:nvCxnSpPr>
        <p:spPr>
          <a:xfrm flipH="1">
            <a:off x="1898709" y="2117775"/>
            <a:ext cx="43508" cy="6251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CBE483F4-857F-332B-E337-3DD33F09D23B}"/>
              </a:ext>
            </a:extLst>
          </p:cNvPr>
          <p:cNvSpPr txBox="1"/>
          <p:nvPr/>
        </p:nvSpPr>
        <p:spPr>
          <a:xfrm>
            <a:off x="46324" y="278250"/>
            <a:ext cx="134420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SHOOT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 à 4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 </a:t>
            </a:r>
            <a:endParaRPr sz="2200" b="1" dirty="0"/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C2D9A923-F779-3AA4-0A0F-A95989649B7D}"/>
              </a:ext>
            </a:extLst>
          </p:cNvPr>
          <p:cNvSpPr txBox="1"/>
          <p:nvPr/>
        </p:nvSpPr>
        <p:spPr>
          <a:xfrm>
            <a:off x="7930556" y="259935"/>
            <a:ext cx="1096500" cy="418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Après le premier toucher – ce sont les 2 links qui vont monter. Le </a:t>
            </a:r>
            <a:r>
              <a:rPr lang="fr-FR" sz="1000" dirty="0" err="1"/>
              <a:t>link</a:t>
            </a:r>
            <a:r>
              <a:rPr lang="fr-FR" sz="1000" dirty="0"/>
              <a:t> O monte sur le porteur de balle.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Le </a:t>
            </a:r>
            <a:r>
              <a:rPr lang="fr-FR" sz="1000" dirty="0" err="1"/>
              <a:t>link</a:t>
            </a:r>
            <a:r>
              <a:rPr lang="fr-FR" sz="1000" dirty="0"/>
              <a:t> B monte sur la passe potentielle à l’aile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Le </a:t>
            </a:r>
            <a:r>
              <a:rPr lang="fr-FR" sz="1000" dirty="0" err="1"/>
              <a:t>link</a:t>
            </a:r>
            <a:r>
              <a:rPr lang="fr-FR" sz="1000" dirty="0"/>
              <a:t> O doit anticiper sa course s’il veut être rapidement sur le porteur de balle.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Le </a:t>
            </a:r>
            <a:r>
              <a:rPr lang="fr-FR" sz="1000" dirty="0" err="1"/>
              <a:t>link</a:t>
            </a:r>
            <a:r>
              <a:rPr lang="fr-FR" sz="1000" dirty="0"/>
              <a:t> B ne doit pas monter sur le porteur de balle, car il risque de libérer le couloir de l’ailier</a:t>
            </a:r>
            <a:endParaRPr sz="1000" dirty="0"/>
          </a:p>
        </p:txBody>
      </p:sp>
      <p:grpSp>
        <p:nvGrpSpPr>
          <p:cNvPr id="113" name="Google Shape;113;p15">
            <a:extLst>
              <a:ext uri="{FF2B5EF4-FFF2-40B4-BE49-F238E27FC236}">
                <a16:creationId xmlns:a16="http://schemas.microsoft.com/office/drawing/2014/main" id="{77C23545-C8C5-25BB-781C-B22B9CC107B2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114" name="Google Shape;114;p15">
              <a:extLst>
                <a:ext uri="{FF2B5EF4-FFF2-40B4-BE49-F238E27FC236}">
                  <a16:creationId xmlns:a16="http://schemas.microsoft.com/office/drawing/2014/main" id="{E3E92429-23E0-F4DB-47DB-44E30B214B14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>
              <a:extLst>
                <a:ext uri="{FF2B5EF4-FFF2-40B4-BE49-F238E27FC236}">
                  <a16:creationId xmlns:a16="http://schemas.microsoft.com/office/drawing/2014/main" id="{EE70F0C2-01B9-3089-D69D-ECEB29DCE4C9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6" name="Google Shape;116;p15">
              <a:extLst>
                <a:ext uri="{FF2B5EF4-FFF2-40B4-BE49-F238E27FC236}">
                  <a16:creationId xmlns:a16="http://schemas.microsoft.com/office/drawing/2014/main" id="{78710DAF-1270-B221-6F6E-2EF1B82383D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82C0D8F-6903-A1B3-D812-3E4540CF76EC}"/>
              </a:ext>
            </a:extLst>
          </p:cNvPr>
          <p:cNvSpPr/>
          <p:nvPr/>
        </p:nvSpPr>
        <p:spPr>
          <a:xfrm>
            <a:off x="416825" y="1599802"/>
            <a:ext cx="742968" cy="25245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Box adverse !</a:t>
            </a:r>
          </a:p>
        </p:txBody>
      </p:sp>
      <p:sp>
        <p:nvSpPr>
          <p:cNvPr id="8" name="Google Shape;100;p15">
            <a:extLst>
              <a:ext uri="{FF2B5EF4-FFF2-40B4-BE49-F238E27FC236}">
                <a16:creationId xmlns:a16="http://schemas.microsoft.com/office/drawing/2014/main" id="{6E963425-2E79-D64E-2D61-A7C1AF744E77}"/>
              </a:ext>
            </a:extLst>
          </p:cNvPr>
          <p:cNvSpPr/>
          <p:nvPr/>
        </p:nvSpPr>
        <p:spPr>
          <a:xfrm>
            <a:off x="4020389" y="908108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1;p15">
            <a:extLst>
              <a:ext uri="{FF2B5EF4-FFF2-40B4-BE49-F238E27FC236}">
                <a16:creationId xmlns:a16="http://schemas.microsoft.com/office/drawing/2014/main" id="{C5ED90FE-DE43-B1B4-C640-B9498C2E989B}"/>
              </a:ext>
            </a:extLst>
          </p:cNvPr>
          <p:cNvSpPr/>
          <p:nvPr/>
        </p:nvSpPr>
        <p:spPr>
          <a:xfrm>
            <a:off x="2964701" y="683062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2;p15">
            <a:extLst>
              <a:ext uri="{FF2B5EF4-FFF2-40B4-BE49-F238E27FC236}">
                <a16:creationId xmlns:a16="http://schemas.microsoft.com/office/drawing/2014/main" id="{3525C6B8-E38D-6740-1639-ADBB18D02717}"/>
              </a:ext>
            </a:extLst>
          </p:cNvPr>
          <p:cNvSpPr/>
          <p:nvPr/>
        </p:nvSpPr>
        <p:spPr>
          <a:xfrm>
            <a:off x="1796135" y="226535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0;p15">
            <a:extLst>
              <a:ext uri="{FF2B5EF4-FFF2-40B4-BE49-F238E27FC236}">
                <a16:creationId xmlns:a16="http://schemas.microsoft.com/office/drawing/2014/main" id="{6E402568-2938-058B-0830-51E65D49D5CF}"/>
              </a:ext>
            </a:extLst>
          </p:cNvPr>
          <p:cNvSpPr/>
          <p:nvPr/>
        </p:nvSpPr>
        <p:spPr>
          <a:xfrm>
            <a:off x="4559934" y="933082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0;p15">
            <a:extLst>
              <a:ext uri="{FF2B5EF4-FFF2-40B4-BE49-F238E27FC236}">
                <a16:creationId xmlns:a16="http://schemas.microsoft.com/office/drawing/2014/main" id="{E740CC14-14B3-E34F-B013-DA7152223796}"/>
              </a:ext>
            </a:extLst>
          </p:cNvPr>
          <p:cNvSpPr/>
          <p:nvPr/>
        </p:nvSpPr>
        <p:spPr>
          <a:xfrm>
            <a:off x="4101124" y="386884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0;p15">
            <a:extLst>
              <a:ext uri="{FF2B5EF4-FFF2-40B4-BE49-F238E27FC236}">
                <a16:creationId xmlns:a16="http://schemas.microsoft.com/office/drawing/2014/main" id="{74EB3DA5-1662-F235-3538-C7F63B98FB92}"/>
              </a:ext>
            </a:extLst>
          </p:cNvPr>
          <p:cNvSpPr/>
          <p:nvPr/>
        </p:nvSpPr>
        <p:spPr>
          <a:xfrm>
            <a:off x="5960073" y="988076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3C7766-A8C3-9C0D-E092-9F4EA5B9F014}"/>
              </a:ext>
            </a:extLst>
          </p:cNvPr>
          <p:cNvSpPr/>
          <p:nvPr/>
        </p:nvSpPr>
        <p:spPr>
          <a:xfrm>
            <a:off x="3362227" y="792253"/>
            <a:ext cx="190777" cy="984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D06C2B-2BBA-88AA-F29A-DAA34A67A219}"/>
              </a:ext>
            </a:extLst>
          </p:cNvPr>
          <p:cNvGrpSpPr/>
          <p:nvPr/>
        </p:nvGrpSpPr>
        <p:grpSpPr>
          <a:xfrm>
            <a:off x="3615081" y="1774753"/>
            <a:ext cx="529049" cy="569163"/>
            <a:chOff x="3692765" y="883972"/>
            <a:chExt cx="529049" cy="569163"/>
          </a:xfrm>
        </p:grpSpPr>
        <p:sp>
          <p:nvSpPr>
            <p:cNvPr id="100" name="Google Shape;100;p15">
              <a:extLst>
                <a:ext uri="{FF2B5EF4-FFF2-40B4-BE49-F238E27FC236}">
                  <a16:creationId xmlns:a16="http://schemas.microsoft.com/office/drawing/2014/main" id="{7F100703-0206-103D-F2CA-77CE36B83321}"/>
                </a:ext>
              </a:extLst>
            </p:cNvPr>
            <p:cNvSpPr/>
            <p:nvPr/>
          </p:nvSpPr>
          <p:spPr>
            <a:xfrm rot="10800000">
              <a:off x="3748096" y="883972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1;p15">
              <a:extLst>
                <a:ext uri="{FF2B5EF4-FFF2-40B4-BE49-F238E27FC236}">
                  <a16:creationId xmlns:a16="http://schemas.microsoft.com/office/drawing/2014/main" id="{C3F1D447-E41A-96D1-D4AC-B2949838488F}"/>
                </a:ext>
              </a:extLst>
            </p:cNvPr>
            <p:cNvSpPr txBox="1"/>
            <p:nvPr/>
          </p:nvSpPr>
          <p:spPr>
            <a:xfrm>
              <a:off x="3692765" y="1130000"/>
              <a:ext cx="529049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MiddO</a:t>
              </a:r>
              <a:endParaRPr sz="22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AB2B3C0-D192-56EB-BADC-A6DBB2E6AF61}"/>
              </a:ext>
            </a:extLst>
          </p:cNvPr>
          <p:cNvGrpSpPr/>
          <p:nvPr/>
        </p:nvGrpSpPr>
        <p:grpSpPr>
          <a:xfrm>
            <a:off x="4456897" y="1792083"/>
            <a:ext cx="565549" cy="594804"/>
            <a:chOff x="4991405" y="961242"/>
            <a:chExt cx="565549" cy="594804"/>
          </a:xfrm>
        </p:grpSpPr>
        <p:sp>
          <p:nvSpPr>
            <p:cNvPr id="99" name="Google Shape;99;p15">
              <a:extLst>
                <a:ext uri="{FF2B5EF4-FFF2-40B4-BE49-F238E27FC236}">
                  <a16:creationId xmlns:a16="http://schemas.microsoft.com/office/drawing/2014/main" id="{DC9285E5-BC3D-1C7C-8B68-22C1372FAE11}"/>
                </a:ext>
              </a:extLst>
            </p:cNvPr>
            <p:cNvSpPr/>
            <p:nvPr/>
          </p:nvSpPr>
          <p:spPr>
            <a:xfrm rot="10800000">
              <a:off x="5039584" y="961242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1;p15">
              <a:extLst>
                <a:ext uri="{FF2B5EF4-FFF2-40B4-BE49-F238E27FC236}">
                  <a16:creationId xmlns:a16="http://schemas.microsoft.com/office/drawing/2014/main" id="{F40FBBD6-DCD9-4E5B-E4A9-E0DD3E4C00E3}"/>
                </a:ext>
              </a:extLst>
            </p:cNvPr>
            <p:cNvSpPr txBox="1"/>
            <p:nvPr/>
          </p:nvSpPr>
          <p:spPr>
            <a:xfrm>
              <a:off x="4991405" y="1232911"/>
              <a:ext cx="565549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MiddB</a:t>
              </a:r>
              <a:endParaRPr sz="2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1531C0-099F-60BC-1E8E-0A077D014D7A}"/>
              </a:ext>
            </a:extLst>
          </p:cNvPr>
          <p:cNvGrpSpPr/>
          <p:nvPr/>
        </p:nvGrpSpPr>
        <p:grpSpPr>
          <a:xfrm>
            <a:off x="6418972" y="1973233"/>
            <a:ext cx="608066" cy="593652"/>
            <a:chOff x="6638539" y="891716"/>
            <a:chExt cx="608066" cy="593652"/>
          </a:xfrm>
        </p:grpSpPr>
        <p:sp>
          <p:nvSpPr>
            <p:cNvPr id="97" name="Google Shape;97;p15">
              <a:extLst>
                <a:ext uri="{FF2B5EF4-FFF2-40B4-BE49-F238E27FC236}">
                  <a16:creationId xmlns:a16="http://schemas.microsoft.com/office/drawing/2014/main" id="{B20DFDF6-C407-6506-7DE3-65C428B3F498}"/>
                </a:ext>
              </a:extLst>
            </p:cNvPr>
            <p:cNvSpPr/>
            <p:nvPr/>
          </p:nvSpPr>
          <p:spPr>
            <a:xfrm rot="10800000">
              <a:off x="6739486" y="891716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1;p15">
              <a:extLst>
                <a:ext uri="{FF2B5EF4-FFF2-40B4-BE49-F238E27FC236}">
                  <a16:creationId xmlns:a16="http://schemas.microsoft.com/office/drawing/2014/main" id="{98CB210E-0A03-CB2C-629B-90AEA24C0A1D}"/>
                </a:ext>
              </a:extLst>
            </p:cNvPr>
            <p:cNvSpPr txBox="1"/>
            <p:nvPr/>
          </p:nvSpPr>
          <p:spPr>
            <a:xfrm>
              <a:off x="6638539" y="1162233"/>
              <a:ext cx="60806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WingB</a:t>
              </a:r>
              <a:endParaRPr sz="22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8921CF-3E4D-A3B0-F374-9053F72CE833}"/>
              </a:ext>
            </a:extLst>
          </p:cNvPr>
          <p:cNvGrpSpPr/>
          <p:nvPr/>
        </p:nvGrpSpPr>
        <p:grpSpPr>
          <a:xfrm>
            <a:off x="3388030" y="1358195"/>
            <a:ext cx="482259" cy="629250"/>
            <a:chOff x="5828877" y="1599803"/>
            <a:chExt cx="482259" cy="629250"/>
          </a:xfrm>
        </p:grpSpPr>
        <p:sp>
          <p:nvSpPr>
            <p:cNvPr id="98" name="Google Shape;98;p15">
              <a:extLst>
                <a:ext uri="{FF2B5EF4-FFF2-40B4-BE49-F238E27FC236}">
                  <a16:creationId xmlns:a16="http://schemas.microsoft.com/office/drawing/2014/main" id="{8AB3BCF1-D696-9ABE-69F3-E6A587378B09}"/>
                </a:ext>
              </a:extLst>
            </p:cNvPr>
            <p:cNvSpPr/>
            <p:nvPr/>
          </p:nvSpPr>
          <p:spPr>
            <a:xfrm rot="10800000">
              <a:off x="5866481" y="1599803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1;p15">
              <a:extLst>
                <a:ext uri="{FF2B5EF4-FFF2-40B4-BE49-F238E27FC236}">
                  <a16:creationId xmlns:a16="http://schemas.microsoft.com/office/drawing/2014/main" id="{9427781E-889E-D8CC-A04D-8917DC2B3F52}"/>
                </a:ext>
              </a:extLst>
            </p:cNvPr>
            <p:cNvSpPr txBox="1"/>
            <p:nvPr/>
          </p:nvSpPr>
          <p:spPr>
            <a:xfrm>
              <a:off x="5828877" y="1921307"/>
              <a:ext cx="482259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LinkB</a:t>
              </a:r>
              <a:endParaRPr sz="20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CAFB48-8259-C1B2-1369-A43F29F09E23}"/>
              </a:ext>
            </a:extLst>
          </p:cNvPr>
          <p:cNvGrpSpPr/>
          <p:nvPr/>
        </p:nvGrpSpPr>
        <p:grpSpPr>
          <a:xfrm>
            <a:off x="2618077" y="1256823"/>
            <a:ext cx="482258" cy="638972"/>
            <a:chOff x="2793960" y="1568710"/>
            <a:chExt cx="482258" cy="638972"/>
          </a:xfrm>
        </p:grpSpPr>
        <p:sp>
          <p:nvSpPr>
            <p:cNvPr id="101" name="Google Shape;101;p15">
              <a:extLst>
                <a:ext uri="{FF2B5EF4-FFF2-40B4-BE49-F238E27FC236}">
                  <a16:creationId xmlns:a16="http://schemas.microsoft.com/office/drawing/2014/main" id="{18513185-0909-6117-E5C4-3F1AB14B9787}"/>
                </a:ext>
              </a:extLst>
            </p:cNvPr>
            <p:cNvSpPr/>
            <p:nvPr/>
          </p:nvSpPr>
          <p:spPr>
            <a:xfrm rot="10800000">
              <a:off x="2821671" y="1568710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1;p15">
              <a:extLst>
                <a:ext uri="{FF2B5EF4-FFF2-40B4-BE49-F238E27FC236}">
                  <a16:creationId xmlns:a16="http://schemas.microsoft.com/office/drawing/2014/main" id="{FBD827F8-3A5C-84C1-4FD1-431975BA1BEA}"/>
                </a:ext>
              </a:extLst>
            </p:cNvPr>
            <p:cNvSpPr txBox="1"/>
            <p:nvPr/>
          </p:nvSpPr>
          <p:spPr>
            <a:xfrm>
              <a:off x="2793960" y="1899936"/>
              <a:ext cx="482258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LinkO</a:t>
              </a:r>
              <a:endParaRPr sz="2000" b="1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4DF6DCA-96B4-3A92-4532-9AD5678DFFFD}"/>
              </a:ext>
            </a:extLst>
          </p:cNvPr>
          <p:cNvGrpSpPr/>
          <p:nvPr/>
        </p:nvGrpSpPr>
        <p:grpSpPr>
          <a:xfrm>
            <a:off x="1688520" y="1617180"/>
            <a:ext cx="554260" cy="568154"/>
            <a:chOff x="1787968" y="1050577"/>
            <a:chExt cx="554260" cy="568154"/>
          </a:xfrm>
        </p:grpSpPr>
        <p:sp>
          <p:nvSpPr>
            <p:cNvPr id="102" name="Google Shape;102;p15">
              <a:extLst>
                <a:ext uri="{FF2B5EF4-FFF2-40B4-BE49-F238E27FC236}">
                  <a16:creationId xmlns:a16="http://schemas.microsoft.com/office/drawing/2014/main" id="{CEFB8C5E-8E1A-10C9-A995-BF9939CBF0C4}"/>
                </a:ext>
              </a:extLst>
            </p:cNvPr>
            <p:cNvSpPr/>
            <p:nvPr/>
          </p:nvSpPr>
          <p:spPr>
            <a:xfrm rot="10800000">
              <a:off x="1896389" y="1050577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1;p15">
              <a:extLst>
                <a:ext uri="{FF2B5EF4-FFF2-40B4-BE49-F238E27FC236}">
                  <a16:creationId xmlns:a16="http://schemas.microsoft.com/office/drawing/2014/main" id="{031DE24F-588F-00F1-FD35-2FB97CBD7D9D}"/>
                </a:ext>
              </a:extLst>
            </p:cNvPr>
            <p:cNvSpPr txBox="1"/>
            <p:nvPr/>
          </p:nvSpPr>
          <p:spPr>
            <a:xfrm>
              <a:off x="1787968" y="1295596"/>
              <a:ext cx="55426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WingO</a:t>
              </a:r>
              <a:endParaRPr sz="2200" b="1" dirty="0"/>
            </a:p>
          </p:txBody>
        </p:sp>
      </p:grpSp>
      <p:cxnSp>
        <p:nvCxnSpPr>
          <p:cNvPr id="31" name="Google Shape;90;p15">
            <a:extLst>
              <a:ext uri="{FF2B5EF4-FFF2-40B4-BE49-F238E27FC236}">
                <a16:creationId xmlns:a16="http://schemas.microsoft.com/office/drawing/2014/main" id="{58679463-655F-A329-A419-9251D1DA6BF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3646753" y="877800"/>
            <a:ext cx="410499" cy="177758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2" name="Google Shape;104;p15">
            <a:extLst>
              <a:ext uri="{FF2B5EF4-FFF2-40B4-BE49-F238E27FC236}">
                <a16:creationId xmlns:a16="http://schemas.microsoft.com/office/drawing/2014/main" id="{5EE02934-061B-4E5F-05BA-5640377DD1FF}"/>
              </a:ext>
            </a:extLst>
          </p:cNvPr>
          <p:cNvCxnSpPr>
            <a:cxnSpLocks/>
          </p:cNvCxnSpPr>
          <p:nvPr/>
        </p:nvCxnSpPr>
        <p:spPr>
          <a:xfrm>
            <a:off x="6615331" y="2544843"/>
            <a:ext cx="0" cy="31725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4;p15">
            <a:extLst>
              <a:ext uri="{FF2B5EF4-FFF2-40B4-BE49-F238E27FC236}">
                <a16:creationId xmlns:a16="http://schemas.microsoft.com/office/drawing/2014/main" id="{84D40E61-9213-B6F9-3BB3-3AF9BA70C2BA}"/>
              </a:ext>
            </a:extLst>
          </p:cNvPr>
          <p:cNvCxnSpPr>
            <a:cxnSpLocks/>
          </p:cNvCxnSpPr>
          <p:nvPr/>
        </p:nvCxnSpPr>
        <p:spPr>
          <a:xfrm flipH="1" flipV="1">
            <a:off x="2388935" y="804516"/>
            <a:ext cx="341475" cy="48912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C59B608-79C4-9C38-CA79-55B0B972C9D7}"/>
              </a:ext>
            </a:extLst>
          </p:cNvPr>
          <p:cNvSpPr/>
          <p:nvPr/>
        </p:nvSpPr>
        <p:spPr>
          <a:xfrm>
            <a:off x="395260" y="32327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500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D6E09BA2-74A4-160E-79EB-5D3B678A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E0E81793-4BB4-DD9A-3305-BB0ED60C4571}"/>
              </a:ext>
            </a:extLst>
          </p:cNvPr>
          <p:cNvSpPr/>
          <p:nvPr/>
        </p:nvSpPr>
        <p:spPr>
          <a:xfrm>
            <a:off x="1237350" y="0"/>
            <a:ext cx="6669300" cy="51435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>
            <a:extLst>
              <a:ext uri="{FF2B5EF4-FFF2-40B4-BE49-F238E27FC236}">
                <a16:creationId xmlns:a16="http://schemas.microsoft.com/office/drawing/2014/main" id="{2283EC3E-AF27-4EAB-E115-929A1B61B2FB}"/>
              </a:ext>
            </a:extLst>
          </p:cNvPr>
          <p:cNvSpPr/>
          <p:nvPr/>
        </p:nvSpPr>
        <p:spPr>
          <a:xfrm>
            <a:off x="1364756" y="4063075"/>
            <a:ext cx="78600" cy="1524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97A51CC9-A426-A068-16D7-DF7788DF078C}"/>
              </a:ext>
            </a:extLst>
          </p:cNvPr>
          <p:cNvSpPr/>
          <p:nvPr/>
        </p:nvSpPr>
        <p:spPr>
          <a:xfrm rot="10800000">
            <a:off x="1332803" y="4251680"/>
            <a:ext cx="142200" cy="1908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0EBA1402-FE63-5160-AFFE-311A24573B7E}"/>
              </a:ext>
            </a:extLst>
          </p:cNvPr>
          <p:cNvSpPr txBox="1"/>
          <p:nvPr/>
        </p:nvSpPr>
        <p:spPr>
          <a:xfrm>
            <a:off x="1332867" y="3775939"/>
            <a:ext cx="11976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83" name="Google Shape;83;p15">
            <a:extLst>
              <a:ext uri="{FF2B5EF4-FFF2-40B4-BE49-F238E27FC236}">
                <a16:creationId xmlns:a16="http://schemas.microsoft.com/office/drawing/2014/main" id="{0F6FDD3B-1CC9-299E-0BA5-4A1DDA2D5152}"/>
              </a:ext>
            </a:extLst>
          </p:cNvPr>
          <p:cNvSpPr txBox="1"/>
          <p:nvPr/>
        </p:nvSpPr>
        <p:spPr>
          <a:xfrm>
            <a:off x="1475003" y="4063075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B2E42954-00A8-480A-7596-CFDC5F25708A}"/>
              </a:ext>
            </a:extLst>
          </p:cNvPr>
          <p:cNvSpPr txBox="1"/>
          <p:nvPr/>
        </p:nvSpPr>
        <p:spPr>
          <a:xfrm>
            <a:off x="1475003" y="42856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93F8A6B3-FD50-5FB0-4D41-DAC1EA4A093F}"/>
              </a:ext>
            </a:extLst>
          </p:cNvPr>
          <p:cNvSpPr txBox="1"/>
          <p:nvPr/>
        </p:nvSpPr>
        <p:spPr>
          <a:xfrm>
            <a:off x="1475003" y="4517551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86" name="Google Shape;86;p15">
            <a:extLst>
              <a:ext uri="{FF2B5EF4-FFF2-40B4-BE49-F238E27FC236}">
                <a16:creationId xmlns:a16="http://schemas.microsoft.com/office/drawing/2014/main" id="{443A2442-1061-45F8-D680-13E39C6DC64B}"/>
              </a:ext>
            </a:extLst>
          </p:cNvPr>
          <p:cNvSpPr/>
          <p:nvPr/>
        </p:nvSpPr>
        <p:spPr>
          <a:xfrm>
            <a:off x="1325760" y="4550309"/>
            <a:ext cx="156300" cy="867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6F0F363F-7A11-77C8-B71E-51F17624D25F}"/>
              </a:ext>
            </a:extLst>
          </p:cNvPr>
          <p:cNvSpPr txBox="1"/>
          <p:nvPr/>
        </p:nvSpPr>
        <p:spPr>
          <a:xfrm>
            <a:off x="1475003" y="4725520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88" name="Google Shape;88;p15">
            <a:extLst>
              <a:ext uri="{FF2B5EF4-FFF2-40B4-BE49-F238E27FC236}">
                <a16:creationId xmlns:a16="http://schemas.microsoft.com/office/drawing/2014/main" id="{EB0F5E78-DE34-9977-D141-0DD1CA470820}"/>
              </a:ext>
            </a:extLst>
          </p:cNvPr>
          <p:cNvSpPr txBox="1"/>
          <p:nvPr/>
        </p:nvSpPr>
        <p:spPr>
          <a:xfrm>
            <a:off x="1482110" y="49432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89" name="Google Shape;89;p15">
            <a:extLst>
              <a:ext uri="{FF2B5EF4-FFF2-40B4-BE49-F238E27FC236}">
                <a16:creationId xmlns:a16="http://schemas.microsoft.com/office/drawing/2014/main" id="{0F8F7D18-6F78-D1A1-2D0B-3E38B1BD9702}"/>
              </a:ext>
            </a:extLst>
          </p:cNvPr>
          <p:cNvCxnSpPr>
            <a:endCxn id="87" idx="1"/>
          </p:cNvCxnSpPr>
          <p:nvPr/>
        </p:nvCxnSpPr>
        <p:spPr>
          <a:xfrm rot="10800000" flipH="1">
            <a:off x="1311203" y="4801720"/>
            <a:ext cx="163800" cy="6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5">
            <a:extLst>
              <a:ext uri="{FF2B5EF4-FFF2-40B4-BE49-F238E27FC236}">
                <a16:creationId xmlns:a16="http://schemas.microsoft.com/office/drawing/2014/main" id="{18B096D4-FDFF-DB0F-6601-9AB5EC2C823E}"/>
              </a:ext>
            </a:extLst>
          </p:cNvPr>
          <p:cNvCxnSpPr>
            <a:endCxn id="88" idx="1"/>
          </p:cNvCxnSpPr>
          <p:nvPr/>
        </p:nvCxnSpPr>
        <p:spPr>
          <a:xfrm>
            <a:off x="1293410" y="5016404"/>
            <a:ext cx="188700" cy="3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15">
            <a:extLst>
              <a:ext uri="{FF2B5EF4-FFF2-40B4-BE49-F238E27FC236}">
                <a16:creationId xmlns:a16="http://schemas.microsoft.com/office/drawing/2014/main" id="{381C471D-34C6-D5BA-0093-C44A2E839977}"/>
              </a:ext>
            </a:extLst>
          </p:cNvPr>
          <p:cNvCxnSpPr/>
          <p:nvPr/>
        </p:nvCxnSpPr>
        <p:spPr>
          <a:xfrm>
            <a:off x="1237350" y="2833275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5">
            <a:extLst>
              <a:ext uri="{FF2B5EF4-FFF2-40B4-BE49-F238E27FC236}">
                <a16:creationId xmlns:a16="http://schemas.microsoft.com/office/drawing/2014/main" id="{8D116015-9D3C-A795-3738-E17BFA29449C}"/>
              </a:ext>
            </a:extLst>
          </p:cNvPr>
          <p:cNvCxnSpPr/>
          <p:nvPr/>
        </p:nvCxnSpPr>
        <p:spPr>
          <a:xfrm>
            <a:off x="1237350" y="2190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>
            <a:extLst>
              <a:ext uri="{FF2B5EF4-FFF2-40B4-BE49-F238E27FC236}">
                <a16:creationId xmlns:a16="http://schemas.microsoft.com/office/drawing/2014/main" id="{25BB2E40-1CC7-B008-6208-A9CA6349F1CD}"/>
              </a:ext>
            </a:extLst>
          </p:cNvPr>
          <p:cNvCxnSpPr/>
          <p:nvPr/>
        </p:nvCxnSpPr>
        <p:spPr>
          <a:xfrm>
            <a:off x="1237350" y="3552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" name="Google Shape;94;p15">
            <a:extLst>
              <a:ext uri="{FF2B5EF4-FFF2-40B4-BE49-F238E27FC236}">
                <a16:creationId xmlns:a16="http://schemas.microsoft.com/office/drawing/2014/main" id="{46ED47E7-6EFB-F856-3AC9-5BC611444A73}"/>
              </a:ext>
            </a:extLst>
          </p:cNvPr>
          <p:cNvCxnSpPr/>
          <p:nvPr/>
        </p:nvCxnSpPr>
        <p:spPr>
          <a:xfrm>
            <a:off x="1237350" y="59905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5" name="Google Shape;95;p15">
            <a:extLst>
              <a:ext uri="{FF2B5EF4-FFF2-40B4-BE49-F238E27FC236}">
                <a16:creationId xmlns:a16="http://schemas.microsoft.com/office/drawing/2014/main" id="{4A79DFCB-0BC9-7F5F-BB27-30A12F556840}"/>
              </a:ext>
            </a:extLst>
          </p:cNvPr>
          <p:cNvCxnSpPr/>
          <p:nvPr/>
        </p:nvCxnSpPr>
        <p:spPr>
          <a:xfrm>
            <a:off x="25304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6" name="Google Shape;96;p15">
            <a:extLst>
              <a:ext uri="{FF2B5EF4-FFF2-40B4-BE49-F238E27FC236}">
                <a16:creationId xmlns:a16="http://schemas.microsoft.com/office/drawing/2014/main" id="{09CF3DC8-0232-6A47-7BEB-93706BB5C496}"/>
              </a:ext>
            </a:extLst>
          </p:cNvPr>
          <p:cNvCxnSpPr/>
          <p:nvPr/>
        </p:nvCxnSpPr>
        <p:spPr>
          <a:xfrm>
            <a:off x="64901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15">
            <a:extLst>
              <a:ext uri="{FF2B5EF4-FFF2-40B4-BE49-F238E27FC236}">
                <a16:creationId xmlns:a16="http://schemas.microsoft.com/office/drawing/2014/main" id="{E38C2FB4-1424-78D4-A1D5-0AF6F3FA37CC}"/>
              </a:ext>
            </a:extLst>
          </p:cNvPr>
          <p:cNvCxnSpPr>
            <a:cxnSpLocks/>
          </p:cNvCxnSpPr>
          <p:nvPr/>
        </p:nvCxnSpPr>
        <p:spPr>
          <a:xfrm flipV="1">
            <a:off x="3305649" y="1545641"/>
            <a:ext cx="129591" cy="76057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5">
            <a:extLst>
              <a:ext uri="{FF2B5EF4-FFF2-40B4-BE49-F238E27FC236}">
                <a16:creationId xmlns:a16="http://schemas.microsoft.com/office/drawing/2014/main" id="{6E48422C-EC7A-73EB-D29B-E32D407946C6}"/>
              </a:ext>
            </a:extLst>
          </p:cNvPr>
          <p:cNvCxnSpPr>
            <a:cxnSpLocks/>
          </p:cNvCxnSpPr>
          <p:nvPr/>
        </p:nvCxnSpPr>
        <p:spPr>
          <a:xfrm>
            <a:off x="4460055" y="2959314"/>
            <a:ext cx="699895" cy="8476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15">
            <a:extLst>
              <a:ext uri="{FF2B5EF4-FFF2-40B4-BE49-F238E27FC236}">
                <a16:creationId xmlns:a16="http://schemas.microsoft.com/office/drawing/2014/main" id="{5D8142D4-FB51-44BD-ADAA-053F23D529C8}"/>
              </a:ext>
            </a:extLst>
          </p:cNvPr>
          <p:cNvCxnSpPr>
            <a:cxnSpLocks/>
          </p:cNvCxnSpPr>
          <p:nvPr/>
        </p:nvCxnSpPr>
        <p:spPr>
          <a:xfrm flipH="1">
            <a:off x="3819003" y="2890981"/>
            <a:ext cx="89704" cy="5775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5">
            <a:extLst>
              <a:ext uri="{FF2B5EF4-FFF2-40B4-BE49-F238E27FC236}">
                <a16:creationId xmlns:a16="http://schemas.microsoft.com/office/drawing/2014/main" id="{1207DA89-BA59-DF61-CA40-17DACCF64AFE}"/>
              </a:ext>
            </a:extLst>
          </p:cNvPr>
          <p:cNvCxnSpPr>
            <a:cxnSpLocks/>
          </p:cNvCxnSpPr>
          <p:nvPr/>
        </p:nvCxnSpPr>
        <p:spPr>
          <a:xfrm flipV="1">
            <a:off x="2029336" y="1708169"/>
            <a:ext cx="0" cy="41546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63F02496-76B0-8186-0920-A9FAFCFBC1F1}"/>
              </a:ext>
            </a:extLst>
          </p:cNvPr>
          <p:cNvSpPr txBox="1"/>
          <p:nvPr/>
        </p:nvSpPr>
        <p:spPr>
          <a:xfrm>
            <a:off x="46324" y="278250"/>
            <a:ext cx="134420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SHOOT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 à 4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 </a:t>
            </a:r>
            <a:endParaRPr sz="2200" b="1" dirty="0"/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E5E8F767-1FBD-9A29-FFA3-78EBA2C32BBF}"/>
              </a:ext>
            </a:extLst>
          </p:cNvPr>
          <p:cNvSpPr txBox="1"/>
          <p:nvPr/>
        </p:nvSpPr>
        <p:spPr>
          <a:xfrm>
            <a:off x="7926904" y="513020"/>
            <a:ext cx="1217095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Sur le troisième toucher – on reprend la structure d’un shoot à 2: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3ème. Wing + </a:t>
            </a:r>
            <a:r>
              <a:rPr lang="fr-FR" sz="1000" dirty="0" err="1"/>
              <a:t>Mid</a:t>
            </a:r>
            <a:r>
              <a:rPr lang="fr-FR" sz="1000" dirty="0"/>
              <a:t> 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4ème. Link B + </a:t>
            </a:r>
            <a:r>
              <a:rPr lang="fr-FR" sz="1000" dirty="0" err="1"/>
              <a:t>Mid</a:t>
            </a:r>
            <a:r>
              <a:rPr lang="fr-FR" sz="1000" dirty="0"/>
              <a:t> 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5ème. </a:t>
            </a:r>
            <a:r>
              <a:rPr lang="fr-FR" sz="1000" dirty="0" err="1"/>
              <a:t>Mid</a:t>
            </a:r>
            <a:r>
              <a:rPr lang="fr-FR" sz="1000" dirty="0"/>
              <a:t> O + Link O </a:t>
            </a:r>
            <a:endParaRPr sz="1000" dirty="0"/>
          </a:p>
        </p:txBody>
      </p:sp>
      <p:grpSp>
        <p:nvGrpSpPr>
          <p:cNvPr id="113" name="Google Shape;113;p15">
            <a:extLst>
              <a:ext uri="{FF2B5EF4-FFF2-40B4-BE49-F238E27FC236}">
                <a16:creationId xmlns:a16="http://schemas.microsoft.com/office/drawing/2014/main" id="{5D7A3FDA-E75C-B624-0BAE-4852D1E2B46A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114" name="Google Shape;114;p15">
              <a:extLst>
                <a:ext uri="{FF2B5EF4-FFF2-40B4-BE49-F238E27FC236}">
                  <a16:creationId xmlns:a16="http://schemas.microsoft.com/office/drawing/2014/main" id="{9029C356-5290-91F8-FCCF-A90FFE90D082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>
              <a:extLst>
                <a:ext uri="{FF2B5EF4-FFF2-40B4-BE49-F238E27FC236}">
                  <a16:creationId xmlns:a16="http://schemas.microsoft.com/office/drawing/2014/main" id="{88FC34CC-3BE5-2ECF-AE92-666793233578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6" name="Google Shape;116;p15">
              <a:extLst>
                <a:ext uri="{FF2B5EF4-FFF2-40B4-BE49-F238E27FC236}">
                  <a16:creationId xmlns:a16="http://schemas.microsoft.com/office/drawing/2014/main" id="{F985DED6-E6C4-A6EC-1909-3BFFF2E7234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6113CEF-9E04-E51A-E6E9-4CD33EE4595F}"/>
              </a:ext>
            </a:extLst>
          </p:cNvPr>
          <p:cNvSpPr/>
          <p:nvPr/>
        </p:nvSpPr>
        <p:spPr>
          <a:xfrm>
            <a:off x="416825" y="1599802"/>
            <a:ext cx="742968" cy="25245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Box adverse !</a:t>
            </a:r>
          </a:p>
        </p:txBody>
      </p:sp>
      <p:sp>
        <p:nvSpPr>
          <p:cNvPr id="8" name="Google Shape;100;p15">
            <a:extLst>
              <a:ext uri="{FF2B5EF4-FFF2-40B4-BE49-F238E27FC236}">
                <a16:creationId xmlns:a16="http://schemas.microsoft.com/office/drawing/2014/main" id="{DA2CF227-1057-AC69-05EE-2D8373EFF833}"/>
              </a:ext>
            </a:extLst>
          </p:cNvPr>
          <p:cNvSpPr/>
          <p:nvPr/>
        </p:nvSpPr>
        <p:spPr>
          <a:xfrm rot="859242">
            <a:off x="3293655" y="1273996"/>
            <a:ext cx="303900" cy="21752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1;p15">
            <a:extLst>
              <a:ext uri="{FF2B5EF4-FFF2-40B4-BE49-F238E27FC236}">
                <a16:creationId xmlns:a16="http://schemas.microsoft.com/office/drawing/2014/main" id="{FC875082-82F4-835F-D545-0A64B5CD56DA}"/>
              </a:ext>
            </a:extLst>
          </p:cNvPr>
          <p:cNvSpPr/>
          <p:nvPr/>
        </p:nvSpPr>
        <p:spPr>
          <a:xfrm rot="1492934">
            <a:off x="1947398" y="1092883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2;p15">
            <a:extLst>
              <a:ext uri="{FF2B5EF4-FFF2-40B4-BE49-F238E27FC236}">
                <a16:creationId xmlns:a16="http://schemas.microsoft.com/office/drawing/2014/main" id="{01BCAE06-6A44-2A70-5848-F61F9118EE3E}"/>
              </a:ext>
            </a:extLst>
          </p:cNvPr>
          <p:cNvSpPr/>
          <p:nvPr/>
        </p:nvSpPr>
        <p:spPr>
          <a:xfrm rot="19517748">
            <a:off x="2272831" y="1398191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0;p15">
            <a:extLst>
              <a:ext uri="{FF2B5EF4-FFF2-40B4-BE49-F238E27FC236}">
                <a16:creationId xmlns:a16="http://schemas.microsoft.com/office/drawing/2014/main" id="{8824B2DE-772D-2CE7-32FB-3E7C7126E804}"/>
              </a:ext>
            </a:extLst>
          </p:cNvPr>
          <p:cNvSpPr/>
          <p:nvPr/>
        </p:nvSpPr>
        <p:spPr>
          <a:xfrm rot="1211759">
            <a:off x="3917863" y="856617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0;p15">
            <a:extLst>
              <a:ext uri="{FF2B5EF4-FFF2-40B4-BE49-F238E27FC236}">
                <a16:creationId xmlns:a16="http://schemas.microsoft.com/office/drawing/2014/main" id="{036AE8F6-4513-4139-6D8C-89886DF69F8F}"/>
              </a:ext>
            </a:extLst>
          </p:cNvPr>
          <p:cNvSpPr/>
          <p:nvPr/>
        </p:nvSpPr>
        <p:spPr>
          <a:xfrm rot="1981952">
            <a:off x="1301210" y="1230818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0;p15">
            <a:extLst>
              <a:ext uri="{FF2B5EF4-FFF2-40B4-BE49-F238E27FC236}">
                <a16:creationId xmlns:a16="http://schemas.microsoft.com/office/drawing/2014/main" id="{94A73A8A-4875-A0A6-1A61-BDF45BD7037F}"/>
              </a:ext>
            </a:extLst>
          </p:cNvPr>
          <p:cNvSpPr/>
          <p:nvPr/>
        </p:nvSpPr>
        <p:spPr>
          <a:xfrm>
            <a:off x="5960073" y="988076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75E039-26CB-681D-4125-5336C25CDFAC}"/>
              </a:ext>
            </a:extLst>
          </p:cNvPr>
          <p:cNvSpPr/>
          <p:nvPr/>
        </p:nvSpPr>
        <p:spPr>
          <a:xfrm>
            <a:off x="2503596" y="1497834"/>
            <a:ext cx="190777" cy="984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DEEAF7-5634-64DC-0846-673586EE154F}"/>
              </a:ext>
            </a:extLst>
          </p:cNvPr>
          <p:cNvGrpSpPr/>
          <p:nvPr/>
        </p:nvGrpSpPr>
        <p:grpSpPr>
          <a:xfrm>
            <a:off x="3089786" y="2175511"/>
            <a:ext cx="529049" cy="569163"/>
            <a:chOff x="3692765" y="883972"/>
            <a:chExt cx="529049" cy="569163"/>
          </a:xfrm>
        </p:grpSpPr>
        <p:sp>
          <p:nvSpPr>
            <p:cNvPr id="100" name="Google Shape;100;p15">
              <a:extLst>
                <a:ext uri="{FF2B5EF4-FFF2-40B4-BE49-F238E27FC236}">
                  <a16:creationId xmlns:a16="http://schemas.microsoft.com/office/drawing/2014/main" id="{C99305E7-F194-01A6-E88D-10323294DF7E}"/>
                </a:ext>
              </a:extLst>
            </p:cNvPr>
            <p:cNvSpPr/>
            <p:nvPr/>
          </p:nvSpPr>
          <p:spPr>
            <a:xfrm rot="10800000">
              <a:off x="3748096" y="883972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1;p15">
              <a:extLst>
                <a:ext uri="{FF2B5EF4-FFF2-40B4-BE49-F238E27FC236}">
                  <a16:creationId xmlns:a16="http://schemas.microsoft.com/office/drawing/2014/main" id="{5D9993DA-7E45-5C4A-909D-F7A74D1E6A99}"/>
                </a:ext>
              </a:extLst>
            </p:cNvPr>
            <p:cNvSpPr txBox="1"/>
            <p:nvPr/>
          </p:nvSpPr>
          <p:spPr>
            <a:xfrm>
              <a:off x="3692765" y="1130000"/>
              <a:ext cx="529049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MiddO</a:t>
              </a:r>
              <a:endParaRPr sz="22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A046F8-4081-6B22-F676-F6749FDBA018}"/>
              </a:ext>
            </a:extLst>
          </p:cNvPr>
          <p:cNvGrpSpPr/>
          <p:nvPr/>
        </p:nvGrpSpPr>
        <p:grpSpPr>
          <a:xfrm>
            <a:off x="3676427" y="2322961"/>
            <a:ext cx="565549" cy="594804"/>
            <a:chOff x="4991405" y="961242"/>
            <a:chExt cx="565549" cy="594804"/>
          </a:xfrm>
        </p:grpSpPr>
        <p:sp>
          <p:nvSpPr>
            <p:cNvPr id="99" name="Google Shape;99;p15">
              <a:extLst>
                <a:ext uri="{FF2B5EF4-FFF2-40B4-BE49-F238E27FC236}">
                  <a16:creationId xmlns:a16="http://schemas.microsoft.com/office/drawing/2014/main" id="{093C4EDC-ECD7-700E-E424-7AA93696CB60}"/>
                </a:ext>
              </a:extLst>
            </p:cNvPr>
            <p:cNvSpPr/>
            <p:nvPr/>
          </p:nvSpPr>
          <p:spPr>
            <a:xfrm rot="10800000">
              <a:off x="5039584" y="961242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1;p15">
              <a:extLst>
                <a:ext uri="{FF2B5EF4-FFF2-40B4-BE49-F238E27FC236}">
                  <a16:creationId xmlns:a16="http://schemas.microsoft.com/office/drawing/2014/main" id="{8963F515-60FA-9BBE-37EC-246059EB42FA}"/>
                </a:ext>
              </a:extLst>
            </p:cNvPr>
            <p:cNvSpPr txBox="1"/>
            <p:nvPr/>
          </p:nvSpPr>
          <p:spPr>
            <a:xfrm>
              <a:off x="4991405" y="1232911"/>
              <a:ext cx="565549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MiddB</a:t>
              </a:r>
              <a:endParaRPr sz="2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186FF-38D3-22F2-4BE3-6B15A9EC87BB}"/>
              </a:ext>
            </a:extLst>
          </p:cNvPr>
          <p:cNvGrpSpPr/>
          <p:nvPr/>
        </p:nvGrpSpPr>
        <p:grpSpPr>
          <a:xfrm>
            <a:off x="5960073" y="2256770"/>
            <a:ext cx="545702" cy="593652"/>
            <a:chOff x="6681023" y="891716"/>
            <a:chExt cx="545702" cy="593652"/>
          </a:xfrm>
        </p:grpSpPr>
        <p:sp>
          <p:nvSpPr>
            <p:cNvPr id="97" name="Google Shape;97;p15">
              <a:extLst>
                <a:ext uri="{FF2B5EF4-FFF2-40B4-BE49-F238E27FC236}">
                  <a16:creationId xmlns:a16="http://schemas.microsoft.com/office/drawing/2014/main" id="{9407C184-B604-19BA-5840-601BDFF1DFBB}"/>
                </a:ext>
              </a:extLst>
            </p:cNvPr>
            <p:cNvSpPr/>
            <p:nvPr/>
          </p:nvSpPr>
          <p:spPr>
            <a:xfrm rot="10800000">
              <a:off x="6739486" y="891716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1;p15">
              <a:extLst>
                <a:ext uri="{FF2B5EF4-FFF2-40B4-BE49-F238E27FC236}">
                  <a16:creationId xmlns:a16="http://schemas.microsoft.com/office/drawing/2014/main" id="{00AE8EC7-70AC-E9E2-960F-C9A00EA63990}"/>
                </a:ext>
              </a:extLst>
            </p:cNvPr>
            <p:cNvSpPr txBox="1"/>
            <p:nvPr/>
          </p:nvSpPr>
          <p:spPr>
            <a:xfrm>
              <a:off x="6681023" y="1162233"/>
              <a:ext cx="545702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WingB</a:t>
              </a:r>
              <a:endParaRPr sz="22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9C366C-D823-973E-F032-0B484145812C}"/>
              </a:ext>
            </a:extLst>
          </p:cNvPr>
          <p:cNvGrpSpPr/>
          <p:nvPr/>
        </p:nvGrpSpPr>
        <p:grpSpPr>
          <a:xfrm>
            <a:off x="4066660" y="2763802"/>
            <a:ext cx="482259" cy="629250"/>
            <a:chOff x="5828877" y="1599803"/>
            <a:chExt cx="482259" cy="629250"/>
          </a:xfrm>
        </p:grpSpPr>
        <p:sp>
          <p:nvSpPr>
            <p:cNvPr id="98" name="Google Shape;98;p15">
              <a:extLst>
                <a:ext uri="{FF2B5EF4-FFF2-40B4-BE49-F238E27FC236}">
                  <a16:creationId xmlns:a16="http://schemas.microsoft.com/office/drawing/2014/main" id="{BA4ACEDA-1529-1EBB-33F0-E0B90A5F4622}"/>
                </a:ext>
              </a:extLst>
            </p:cNvPr>
            <p:cNvSpPr/>
            <p:nvPr/>
          </p:nvSpPr>
          <p:spPr>
            <a:xfrm rot="10800000">
              <a:off x="5866481" y="1599803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1;p15">
              <a:extLst>
                <a:ext uri="{FF2B5EF4-FFF2-40B4-BE49-F238E27FC236}">
                  <a16:creationId xmlns:a16="http://schemas.microsoft.com/office/drawing/2014/main" id="{428165B0-2B76-D01F-3195-6081CF1723AA}"/>
                </a:ext>
              </a:extLst>
            </p:cNvPr>
            <p:cNvSpPr txBox="1"/>
            <p:nvPr/>
          </p:nvSpPr>
          <p:spPr>
            <a:xfrm>
              <a:off x="5828877" y="1921307"/>
              <a:ext cx="482259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LinkB</a:t>
              </a:r>
              <a:endParaRPr sz="20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2ACC3C-1FC7-8225-C327-0DB45478E9D0}"/>
              </a:ext>
            </a:extLst>
          </p:cNvPr>
          <p:cNvGrpSpPr/>
          <p:nvPr/>
        </p:nvGrpSpPr>
        <p:grpSpPr>
          <a:xfrm>
            <a:off x="2486140" y="2270153"/>
            <a:ext cx="481117" cy="638972"/>
            <a:chOff x="2793959" y="1568710"/>
            <a:chExt cx="481117" cy="638972"/>
          </a:xfrm>
        </p:grpSpPr>
        <p:sp>
          <p:nvSpPr>
            <p:cNvPr id="101" name="Google Shape;101;p15">
              <a:extLst>
                <a:ext uri="{FF2B5EF4-FFF2-40B4-BE49-F238E27FC236}">
                  <a16:creationId xmlns:a16="http://schemas.microsoft.com/office/drawing/2014/main" id="{59D949E9-F7EB-56C0-7A86-47CCF523B45F}"/>
                </a:ext>
              </a:extLst>
            </p:cNvPr>
            <p:cNvSpPr/>
            <p:nvPr/>
          </p:nvSpPr>
          <p:spPr>
            <a:xfrm rot="10800000">
              <a:off x="2821671" y="1568710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1;p15">
              <a:extLst>
                <a:ext uri="{FF2B5EF4-FFF2-40B4-BE49-F238E27FC236}">
                  <a16:creationId xmlns:a16="http://schemas.microsoft.com/office/drawing/2014/main" id="{6406EC97-BB53-B584-80A1-66D8D720E1E5}"/>
                </a:ext>
              </a:extLst>
            </p:cNvPr>
            <p:cNvSpPr txBox="1"/>
            <p:nvPr/>
          </p:nvSpPr>
          <p:spPr>
            <a:xfrm>
              <a:off x="2793959" y="1899936"/>
              <a:ext cx="481117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LinkO</a:t>
              </a:r>
              <a:endParaRPr sz="2000" b="1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88474B-F98B-329C-24C6-86348876F332}"/>
              </a:ext>
            </a:extLst>
          </p:cNvPr>
          <p:cNvGrpSpPr/>
          <p:nvPr/>
        </p:nvGrpSpPr>
        <p:grpSpPr>
          <a:xfrm>
            <a:off x="1734575" y="2054322"/>
            <a:ext cx="560222" cy="568154"/>
            <a:chOff x="1774698" y="1050577"/>
            <a:chExt cx="560222" cy="568154"/>
          </a:xfrm>
        </p:grpSpPr>
        <p:sp>
          <p:nvSpPr>
            <p:cNvPr id="102" name="Google Shape;102;p15">
              <a:extLst>
                <a:ext uri="{FF2B5EF4-FFF2-40B4-BE49-F238E27FC236}">
                  <a16:creationId xmlns:a16="http://schemas.microsoft.com/office/drawing/2014/main" id="{9F3C2667-049C-6CBD-E0C9-D9C20A226236}"/>
                </a:ext>
              </a:extLst>
            </p:cNvPr>
            <p:cNvSpPr/>
            <p:nvPr/>
          </p:nvSpPr>
          <p:spPr>
            <a:xfrm rot="10800000">
              <a:off x="1896389" y="1050577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1;p15">
              <a:extLst>
                <a:ext uri="{FF2B5EF4-FFF2-40B4-BE49-F238E27FC236}">
                  <a16:creationId xmlns:a16="http://schemas.microsoft.com/office/drawing/2014/main" id="{764CAF53-7DC4-A33B-46C9-4960128F4CAE}"/>
                </a:ext>
              </a:extLst>
            </p:cNvPr>
            <p:cNvSpPr txBox="1"/>
            <p:nvPr/>
          </p:nvSpPr>
          <p:spPr>
            <a:xfrm>
              <a:off x="1774698" y="1295596"/>
              <a:ext cx="560222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WingO</a:t>
              </a:r>
              <a:endParaRPr sz="2200" b="1" dirty="0"/>
            </a:p>
          </p:txBody>
        </p:sp>
      </p:grpSp>
      <p:cxnSp>
        <p:nvCxnSpPr>
          <p:cNvPr id="31" name="Google Shape;90;p15">
            <a:extLst>
              <a:ext uri="{FF2B5EF4-FFF2-40B4-BE49-F238E27FC236}">
                <a16:creationId xmlns:a16="http://schemas.microsoft.com/office/drawing/2014/main" id="{424A6A45-2C13-A22C-7A94-64D3CD5D4A63}"/>
              </a:ext>
            </a:extLst>
          </p:cNvPr>
          <p:cNvCxnSpPr>
            <a:cxnSpLocks/>
          </p:cNvCxnSpPr>
          <p:nvPr/>
        </p:nvCxnSpPr>
        <p:spPr>
          <a:xfrm flipV="1">
            <a:off x="2727188" y="1399963"/>
            <a:ext cx="414569" cy="22063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2" name="Google Shape;104;p15">
            <a:extLst>
              <a:ext uri="{FF2B5EF4-FFF2-40B4-BE49-F238E27FC236}">
                <a16:creationId xmlns:a16="http://schemas.microsoft.com/office/drawing/2014/main" id="{514A8EB4-97E7-47BE-348D-8A4E8CB84B09}"/>
              </a:ext>
            </a:extLst>
          </p:cNvPr>
          <p:cNvCxnSpPr>
            <a:cxnSpLocks/>
          </p:cNvCxnSpPr>
          <p:nvPr/>
        </p:nvCxnSpPr>
        <p:spPr>
          <a:xfrm>
            <a:off x="6217631" y="2800687"/>
            <a:ext cx="0" cy="31725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4;p15">
            <a:extLst>
              <a:ext uri="{FF2B5EF4-FFF2-40B4-BE49-F238E27FC236}">
                <a16:creationId xmlns:a16="http://schemas.microsoft.com/office/drawing/2014/main" id="{F54E9A74-39F8-7ADB-4DD6-606B9FD09EBA}"/>
              </a:ext>
            </a:extLst>
          </p:cNvPr>
          <p:cNvCxnSpPr>
            <a:cxnSpLocks/>
          </p:cNvCxnSpPr>
          <p:nvPr/>
        </p:nvCxnSpPr>
        <p:spPr>
          <a:xfrm flipH="1">
            <a:off x="2565034" y="2909125"/>
            <a:ext cx="58598" cy="62226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8F36276-2139-34A9-73D7-1BD10DD7480A}"/>
              </a:ext>
            </a:extLst>
          </p:cNvPr>
          <p:cNvSpPr/>
          <p:nvPr/>
        </p:nvSpPr>
        <p:spPr>
          <a:xfrm>
            <a:off x="395260" y="32327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58742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22"/>
          <p:cNvGrpSpPr/>
          <p:nvPr/>
        </p:nvGrpSpPr>
        <p:grpSpPr>
          <a:xfrm>
            <a:off x="7604316" y="-656866"/>
            <a:ext cx="1903945" cy="2010260"/>
            <a:chOff x="7495341" y="-711341"/>
            <a:chExt cx="1903945" cy="2010260"/>
          </a:xfrm>
        </p:grpSpPr>
        <p:sp>
          <p:nvSpPr>
            <p:cNvPr id="367" name="Google Shape;367;p22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9" name="Google Shape;369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0" name="Google Shape;370;p22"/>
          <p:cNvSpPr/>
          <p:nvPr/>
        </p:nvSpPr>
        <p:spPr>
          <a:xfrm>
            <a:off x="-196150" y="159300"/>
            <a:ext cx="4768200" cy="647100"/>
          </a:xfrm>
          <a:prstGeom prst="parallelogram">
            <a:avLst>
              <a:gd name="adj" fmla="val 25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title"/>
          </p:nvPr>
        </p:nvSpPr>
        <p:spPr>
          <a:xfrm>
            <a:off x="261550" y="196500"/>
            <a:ext cx="345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Attaque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2" name="Google Shape;372;p22"/>
          <p:cNvSpPr txBox="1"/>
          <p:nvPr/>
        </p:nvSpPr>
        <p:spPr>
          <a:xfrm>
            <a:off x="814750" y="1679200"/>
            <a:ext cx="2348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Continuité </a:t>
            </a:r>
            <a:endParaRPr sz="1600"/>
          </a:p>
        </p:txBody>
      </p:sp>
      <p:sp>
        <p:nvSpPr>
          <p:cNvPr id="373" name="Google Shape;373;p22"/>
          <p:cNvSpPr txBox="1"/>
          <p:nvPr/>
        </p:nvSpPr>
        <p:spPr>
          <a:xfrm>
            <a:off x="4789850" y="1679188"/>
            <a:ext cx="3018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Jouer les surnombres</a:t>
            </a:r>
            <a:endParaRPr sz="1600"/>
          </a:p>
        </p:txBody>
      </p:sp>
      <p:sp>
        <p:nvSpPr>
          <p:cNvPr id="374" name="Google Shape;374;p22"/>
          <p:cNvSpPr txBox="1"/>
          <p:nvPr/>
        </p:nvSpPr>
        <p:spPr>
          <a:xfrm>
            <a:off x="4572050" y="4038525"/>
            <a:ext cx="34545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/>
              <a:t>Appel triangle ‘1’ ou ‘2’</a:t>
            </a:r>
            <a:endParaRPr sz="1600" dirty="0"/>
          </a:p>
        </p:txBody>
      </p:sp>
      <p:sp>
        <p:nvSpPr>
          <p:cNvPr id="375" name="Google Shape;375;p22"/>
          <p:cNvSpPr txBox="1"/>
          <p:nvPr/>
        </p:nvSpPr>
        <p:spPr>
          <a:xfrm>
            <a:off x="727750" y="4038525"/>
            <a:ext cx="2522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/>
              <a:t>Pose décalle:</a:t>
            </a:r>
            <a:br>
              <a:rPr lang="fr" sz="1600" dirty="0"/>
            </a:br>
            <a:r>
              <a:rPr lang="fr" sz="1600" dirty="0"/>
              <a:t>Moussa &amp; Choco</a:t>
            </a:r>
            <a:endParaRPr sz="1600" dirty="0"/>
          </a:p>
        </p:txBody>
      </p:sp>
      <p:pic>
        <p:nvPicPr>
          <p:cNvPr id="376" name="Google Shape;3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125" y="2510725"/>
            <a:ext cx="1291750" cy="12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360363" y="1128037"/>
            <a:ext cx="1231975" cy="1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5400" y="2571750"/>
            <a:ext cx="1466798" cy="14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B5662A-857B-7A55-8E53-8C9DFF92CCC7}"/>
              </a:ext>
            </a:extLst>
          </p:cNvPr>
          <p:cNvSpPr/>
          <p:nvPr/>
        </p:nvSpPr>
        <p:spPr>
          <a:xfrm>
            <a:off x="6652260" y="2510725"/>
            <a:ext cx="736179" cy="1279387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0157E101-7BAC-5BF1-75A3-39EFFDF7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>
            <a:extLst>
              <a:ext uri="{FF2B5EF4-FFF2-40B4-BE49-F238E27FC236}">
                <a16:creationId xmlns:a16="http://schemas.microsoft.com/office/drawing/2014/main" id="{BD3F3033-A4DF-1A12-A055-327F6252D98C}"/>
              </a:ext>
            </a:extLst>
          </p:cNvPr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>
            <a:extLst>
              <a:ext uri="{FF2B5EF4-FFF2-40B4-BE49-F238E27FC236}">
                <a16:creationId xmlns:a16="http://schemas.microsoft.com/office/drawing/2014/main" id="{BCE1C5E9-D8D2-E3E9-BFB8-1754EFAEBB7D}"/>
              </a:ext>
            </a:extLst>
          </p:cNvPr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>
            <a:extLst>
              <a:ext uri="{FF2B5EF4-FFF2-40B4-BE49-F238E27FC236}">
                <a16:creationId xmlns:a16="http://schemas.microsoft.com/office/drawing/2014/main" id="{DB7C223B-742A-88F7-07AD-A86F1170C129}"/>
              </a:ext>
            </a:extLst>
          </p:cNvPr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>
            <a:extLst>
              <a:ext uri="{FF2B5EF4-FFF2-40B4-BE49-F238E27FC236}">
                <a16:creationId xmlns:a16="http://schemas.microsoft.com/office/drawing/2014/main" id="{71E9BCDF-9542-BB48-85AE-BBDD1086867C}"/>
              </a:ext>
            </a:extLst>
          </p:cNvPr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387" name="Google Shape;387;p23">
            <a:extLst>
              <a:ext uri="{FF2B5EF4-FFF2-40B4-BE49-F238E27FC236}">
                <a16:creationId xmlns:a16="http://schemas.microsoft.com/office/drawing/2014/main" id="{F67E0C81-D202-DEF7-A60B-5E167322413C}"/>
              </a:ext>
            </a:extLst>
          </p:cNvPr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388" name="Google Shape;388;p23">
            <a:extLst>
              <a:ext uri="{FF2B5EF4-FFF2-40B4-BE49-F238E27FC236}">
                <a16:creationId xmlns:a16="http://schemas.microsoft.com/office/drawing/2014/main" id="{2DD3370C-2095-EF34-B9E4-CEA3368F6492}"/>
              </a:ext>
            </a:extLst>
          </p:cNvPr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389" name="Google Shape;389;p23">
            <a:extLst>
              <a:ext uri="{FF2B5EF4-FFF2-40B4-BE49-F238E27FC236}">
                <a16:creationId xmlns:a16="http://schemas.microsoft.com/office/drawing/2014/main" id="{CF72CA64-2B4A-32FE-6FC2-3ED5DFB19F17}"/>
              </a:ext>
            </a:extLst>
          </p:cNvPr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390" name="Google Shape;390;p23">
            <a:extLst>
              <a:ext uri="{FF2B5EF4-FFF2-40B4-BE49-F238E27FC236}">
                <a16:creationId xmlns:a16="http://schemas.microsoft.com/office/drawing/2014/main" id="{605A1E75-03FE-0A1E-73DF-9905270C6D3C}"/>
              </a:ext>
            </a:extLst>
          </p:cNvPr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3">
            <a:extLst>
              <a:ext uri="{FF2B5EF4-FFF2-40B4-BE49-F238E27FC236}">
                <a16:creationId xmlns:a16="http://schemas.microsoft.com/office/drawing/2014/main" id="{BB8FEE6A-8B59-6074-6326-CD35709CA3FD}"/>
              </a:ext>
            </a:extLst>
          </p:cNvPr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392" name="Google Shape;392;p23">
            <a:extLst>
              <a:ext uri="{FF2B5EF4-FFF2-40B4-BE49-F238E27FC236}">
                <a16:creationId xmlns:a16="http://schemas.microsoft.com/office/drawing/2014/main" id="{AF63B337-9456-4E9A-E105-FAADB6A8CB53}"/>
              </a:ext>
            </a:extLst>
          </p:cNvPr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393" name="Google Shape;393;p23">
            <a:extLst>
              <a:ext uri="{FF2B5EF4-FFF2-40B4-BE49-F238E27FC236}">
                <a16:creationId xmlns:a16="http://schemas.microsoft.com/office/drawing/2014/main" id="{06B47731-5101-1110-7F26-C06EFE16C205}"/>
              </a:ext>
            </a:extLst>
          </p:cNvPr>
          <p:cNvCxnSpPr>
            <a:endCxn id="391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4" name="Google Shape;394;p23">
            <a:extLst>
              <a:ext uri="{FF2B5EF4-FFF2-40B4-BE49-F238E27FC236}">
                <a16:creationId xmlns:a16="http://schemas.microsoft.com/office/drawing/2014/main" id="{3E35D14B-A8D6-7A47-0883-B2F6A7A0074A}"/>
              </a:ext>
            </a:extLst>
          </p:cNvPr>
          <p:cNvCxnSpPr>
            <a:endCxn id="392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23">
            <a:extLst>
              <a:ext uri="{FF2B5EF4-FFF2-40B4-BE49-F238E27FC236}">
                <a16:creationId xmlns:a16="http://schemas.microsoft.com/office/drawing/2014/main" id="{5DBD57BC-F9EC-CC6C-6CF3-77FE601B925C}"/>
              </a:ext>
            </a:extLst>
          </p:cNvPr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3">
            <a:extLst>
              <a:ext uri="{FF2B5EF4-FFF2-40B4-BE49-F238E27FC236}">
                <a16:creationId xmlns:a16="http://schemas.microsoft.com/office/drawing/2014/main" id="{6B91C676-9DD8-6461-0E22-02C066802D2C}"/>
              </a:ext>
            </a:extLst>
          </p:cNvPr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B2B7C0E0-0633-5ABF-E018-4DC1432DA136}"/>
              </a:ext>
            </a:extLst>
          </p:cNvPr>
          <p:cNvSpPr/>
          <p:nvPr/>
        </p:nvSpPr>
        <p:spPr>
          <a:xfrm rot="186522">
            <a:off x="1199737" y="2196843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1DF17120-5EAA-D4CB-759E-8832D3A82403}"/>
              </a:ext>
            </a:extLst>
          </p:cNvPr>
          <p:cNvSpPr/>
          <p:nvPr/>
        </p:nvSpPr>
        <p:spPr>
          <a:xfrm rot="186522">
            <a:off x="2920716" y="2322343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49F81B58-E5EE-B889-C022-4E1DF2134C63}"/>
              </a:ext>
            </a:extLst>
          </p:cNvPr>
          <p:cNvSpPr/>
          <p:nvPr/>
        </p:nvSpPr>
        <p:spPr>
          <a:xfrm rot="186522">
            <a:off x="3990347" y="238660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0C7838BC-892D-0888-00DA-AFC77F35FD55}"/>
              </a:ext>
            </a:extLst>
          </p:cNvPr>
          <p:cNvSpPr/>
          <p:nvPr/>
        </p:nvSpPr>
        <p:spPr>
          <a:xfrm rot="21227192">
            <a:off x="4663367" y="2473183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15052418-3639-B07E-47E0-E7CFC8027C46}"/>
              </a:ext>
            </a:extLst>
          </p:cNvPr>
          <p:cNvSpPr/>
          <p:nvPr/>
        </p:nvSpPr>
        <p:spPr>
          <a:xfrm rot="186522">
            <a:off x="6284368" y="2250779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2B91AD6F-A58F-FFF2-72B1-1F31015964BF}"/>
              </a:ext>
            </a:extLst>
          </p:cNvPr>
          <p:cNvSpPr/>
          <p:nvPr/>
        </p:nvSpPr>
        <p:spPr>
          <a:xfrm rot="186522">
            <a:off x="7712436" y="217196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3">
            <a:extLst>
              <a:ext uri="{FF2B5EF4-FFF2-40B4-BE49-F238E27FC236}">
                <a16:creationId xmlns:a16="http://schemas.microsoft.com/office/drawing/2014/main" id="{7332F58D-69C4-5212-B7F1-7B8C2849F4E2}"/>
              </a:ext>
            </a:extLst>
          </p:cNvPr>
          <p:cNvSpPr/>
          <p:nvPr/>
        </p:nvSpPr>
        <p:spPr>
          <a:xfrm>
            <a:off x="4837532" y="3029069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23">
            <a:extLst>
              <a:ext uri="{FF2B5EF4-FFF2-40B4-BE49-F238E27FC236}">
                <a16:creationId xmlns:a16="http://schemas.microsoft.com/office/drawing/2014/main" id="{41081428-AFD9-D79E-037B-93F7A066EBBA}"/>
              </a:ext>
            </a:extLst>
          </p:cNvPr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23">
            <a:extLst>
              <a:ext uri="{FF2B5EF4-FFF2-40B4-BE49-F238E27FC236}">
                <a16:creationId xmlns:a16="http://schemas.microsoft.com/office/drawing/2014/main" id="{4E25C82D-A61B-C767-84B3-91619A073847}"/>
              </a:ext>
            </a:extLst>
          </p:cNvPr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12" name="Google Shape;412;p23">
            <a:extLst>
              <a:ext uri="{FF2B5EF4-FFF2-40B4-BE49-F238E27FC236}">
                <a16:creationId xmlns:a16="http://schemas.microsoft.com/office/drawing/2014/main" id="{8D874971-26A0-616C-4D70-19894C2A32DC}"/>
              </a:ext>
            </a:extLst>
          </p:cNvPr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414" name="Google Shape;414;p23">
            <a:extLst>
              <a:ext uri="{FF2B5EF4-FFF2-40B4-BE49-F238E27FC236}">
                <a16:creationId xmlns:a16="http://schemas.microsoft.com/office/drawing/2014/main" id="{75DD2F4E-B5FC-E365-9039-5EB38869C0DC}"/>
              </a:ext>
            </a:extLst>
          </p:cNvPr>
          <p:cNvCxnSpPr>
            <a:cxnSpLocks/>
          </p:cNvCxnSpPr>
          <p:nvPr/>
        </p:nvCxnSpPr>
        <p:spPr>
          <a:xfrm>
            <a:off x="6843453" y="3455973"/>
            <a:ext cx="530428" cy="6547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01CB0B6C-9BA8-DEA8-B6BD-4FFBB8B5B164}"/>
              </a:ext>
            </a:extLst>
          </p:cNvPr>
          <p:cNvSpPr txBox="1"/>
          <p:nvPr/>
        </p:nvSpPr>
        <p:spPr>
          <a:xfrm>
            <a:off x="4494076" y="2673688"/>
            <a:ext cx="621000" cy="3078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>
                <a:solidFill>
                  <a:schemeClr val="lt1"/>
                </a:solidFill>
              </a:rPr>
              <a:t>Toucher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C0D84739-1A0C-7850-FA76-6A10E58D8F2E}"/>
              </a:ext>
            </a:extLst>
          </p:cNvPr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 &amp; choco: la pose décalle</a:t>
            </a:r>
            <a:endParaRPr sz="1500" b="1" dirty="0"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8F5CF469-8FB6-70F1-E64D-7DF348D261A9}"/>
              </a:ext>
            </a:extLst>
          </p:cNvPr>
          <p:cNvSpPr txBox="1"/>
          <p:nvPr/>
        </p:nvSpPr>
        <p:spPr>
          <a:xfrm>
            <a:off x="72196" y="437230"/>
            <a:ext cx="2844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Les moussa &amp; choco sont des mouvements pose décalle: lancé à 2 joueurs, un qui prend le toucher et un qui est demi</a:t>
            </a:r>
            <a:endParaRPr sz="1000" dirty="0"/>
          </a:p>
        </p:txBody>
      </p:sp>
      <p:sp>
        <p:nvSpPr>
          <p:cNvPr id="420" name="Google Shape;420;p23">
            <a:extLst>
              <a:ext uri="{FF2B5EF4-FFF2-40B4-BE49-F238E27FC236}">
                <a16:creationId xmlns:a16="http://schemas.microsoft.com/office/drawing/2014/main" id="{A987AFB6-44B0-68CF-DDBE-97696F6BA2D5}"/>
              </a:ext>
            </a:extLst>
          </p:cNvPr>
          <p:cNvSpPr txBox="1"/>
          <p:nvPr/>
        </p:nvSpPr>
        <p:spPr>
          <a:xfrm>
            <a:off x="3176249" y="460150"/>
            <a:ext cx="308952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L’annonce </a:t>
            </a:r>
            <a:r>
              <a:rPr lang="fr-FR" sz="1000" b="1" dirty="0"/>
              <a:t>Moussa</a:t>
            </a:r>
            <a:r>
              <a:rPr lang="fr-FR" sz="1000" dirty="0"/>
              <a:t> ou </a:t>
            </a:r>
            <a:r>
              <a:rPr lang="fr-FR" sz="1000" b="1" dirty="0"/>
              <a:t>Choco</a:t>
            </a:r>
            <a:r>
              <a:rPr lang="fr-FR" sz="1000" dirty="0"/>
              <a:t> doit être fait </a:t>
            </a:r>
            <a:r>
              <a:rPr lang="fr-FR" sz="1000" b="1" dirty="0"/>
              <a:t>en avance </a:t>
            </a:r>
            <a:r>
              <a:rPr lang="fr-FR" sz="1000" dirty="0"/>
              <a:t>pour permettre aux links de prendre de la largeur</a:t>
            </a:r>
            <a:endParaRPr sz="1000" dirty="0"/>
          </a:p>
        </p:txBody>
      </p:sp>
      <p:sp>
        <p:nvSpPr>
          <p:cNvPr id="421" name="Google Shape;421;p23">
            <a:extLst>
              <a:ext uri="{FF2B5EF4-FFF2-40B4-BE49-F238E27FC236}">
                <a16:creationId xmlns:a16="http://schemas.microsoft.com/office/drawing/2014/main" id="{631B082F-3F5A-227C-AC99-F08D28264418}"/>
              </a:ext>
            </a:extLst>
          </p:cNvPr>
          <p:cNvSpPr txBox="1"/>
          <p:nvPr/>
        </p:nvSpPr>
        <p:spPr>
          <a:xfrm>
            <a:off x="6135275" y="485775"/>
            <a:ext cx="2997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Il existe nombreuses solutions à une moussa ou choco. Toujours privilégier l’option la plus directe en début de match pour tester la défense</a:t>
            </a:r>
            <a:endParaRPr sz="1000" dirty="0"/>
          </a:p>
        </p:txBody>
      </p:sp>
      <p:grpSp>
        <p:nvGrpSpPr>
          <p:cNvPr id="422" name="Google Shape;422;p23">
            <a:extLst>
              <a:ext uri="{FF2B5EF4-FFF2-40B4-BE49-F238E27FC236}">
                <a16:creationId xmlns:a16="http://schemas.microsoft.com/office/drawing/2014/main" id="{449AC4B6-F78E-84E4-A46A-226CE7E4AA04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23" name="Google Shape;423;p23">
              <a:extLst>
                <a:ext uri="{FF2B5EF4-FFF2-40B4-BE49-F238E27FC236}">
                  <a16:creationId xmlns:a16="http://schemas.microsoft.com/office/drawing/2014/main" id="{F71F8D4C-AFD2-D885-D7B3-CECD7AB39DD6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>
              <a:extLst>
                <a:ext uri="{FF2B5EF4-FFF2-40B4-BE49-F238E27FC236}">
                  <a16:creationId xmlns:a16="http://schemas.microsoft.com/office/drawing/2014/main" id="{182546F3-DC2D-AB39-BE32-3BDA1C4064EA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>
              <a:extLst>
                <a:ext uri="{FF2B5EF4-FFF2-40B4-BE49-F238E27FC236}">
                  <a16:creationId xmlns:a16="http://schemas.microsoft.com/office/drawing/2014/main" id="{98208879-EA78-55C7-DF97-442238A69F7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" name="Google Shape;415;p23">
            <a:extLst>
              <a:ext uri="{FF2B5EF4-FFF2-40B4-BE49-F238E27FC236}">
                <a16:creationId xmlns:a16="http://schemas.microsoft.com/office/drawing/2014/main" id="{6E2B5A0C-0568-C835-E776-79D7B7982547}"/>
              </a:ext>
            </a:extLst>
          </p:cNvPr>
          <p:cNvCxnSpPr>
            <a:cxnSpLocks/>
          </p:cNvCxnSpPr>
          <p:nvPr/>
        </p:nvCxnSpPr>
        <p:spPr>
          <a:xfrm>
            <a:off x="3994199" y="2714751"/>
            <a:ext cx="30013" cy="35532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F764CF2-52EA-9114-2D27-9511F4153371}"/>
              </a:ext>
            </a:extLst>
          </p:cNvPr>
          <p:cNvGrpSpPr/>
          <p:nvPr/>
        </p:nvGrpSpPr>
        <p:grpSpPr>
          <a:xfrm>
            <a:off x="4938259" y="2973446"/>
            <a:ext cx="447716" cy="655681"/>
            <a:chOff x="5581708" y="3088005"/>
            <a:chExt cx="447716" cy="655681"/>
          </a:xfrm>
        </p:grpSpPr>
        <p:sp>
          <p:nvSpPr>
            <p:cNvPr id="400" name="Google Shape;400;p23">
              <a:extLst>
                <a:ext uri="{FF2B5EF4-FFF2-40B4-BE49-F238E27FC236}">
                  <a16:creationId xmlns:a16="http://schemas.microsoft.com/office/drawing/2014/main" id="{0ED03196-2238-308C-3B16-C6F83D106F0E}"/>
                </a:ext>
              </a:extLst>
            </p:cNvPr>
            <p:cNvSpPr/>
            <p:nvPr/>
          </p:nvSpPr>
          <p:spPr>
            <a:xfrm rot="10800000">
              <a:off x="5602326" y="3088005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1;p15">
              <a:extLst>
                <a:ext uri="{FF2B5EF4-FFF2-40B4-BE49-F238E27FC236}">
                  <a16:creationId xmlns:a16="http://schemas.microsoft.com/office/drawing/2014/main" id="{A6D4FA3E-F154-8351-1B04-1B72949D21E3}"/>
                </a:ext>
              </a:extLst>
            </p:cNvPr>
            <p:cNvSpPr txBox="1"/>
            <p:nvPr/>
          </p:nvSpPr>
          <p:spPr>
            <a:xfrm>
              <a:off x="5581708" y="342055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3E9E69-0B8F-C4FB-4B9B-B3F062B7A591}"/>
              </a:ext>
            </a:extLst>
          </p:cNvPr>
          <p:cNvGrpSpPr/>
          <p:nvPr/>
        </p:nvGrpSpPr>
        <p:grpSpPr>
          <a:xfrm>
            <a:off x="4115856" y="2924255"/>
            <a:ext cx="447716" cy="583058"/>
            <a:chOff x="4299138" y="3900839"/>
            <a:chExt cx="447716" cy="583058"/>
          </a:xfrm>
        </p:grpSpPr>
        <p:sp>
          <p:nvSpPr>
            <p:cNvPr id="399" name="Google Shape;399;p23">
              <a:extLst>
                <a:ext uri="{FF2B5EF4-FFF2-40B4-BE49-F238E27FC236}">
                  <a16:creationId xmlns:a16="http://schemas.microsoft.com/office/drawing/2014/main" id="{AA6137B8-5130-639F-3070-2BE9B8B459CD}"/>
                </a:ext>
              </a:extLst>
            </p:cNvPr>
            <p:cNvSpPr/>
            <p:nvPr/>
          </p:nvSpPr>
          <p:spPr>
            <a:xfrm rot="10800000">
              <a:off x="4326918" y="3900839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;p15">
              <a:extLst>
                <a:ext uri="{FF2B5EF4-FFF2-40B4-BE49-F238E27FC236}">
                  <a16:creationId xmlns:a16="http://schemas.microsoft.com/office/drawing/2014/main" id="{D9176ED9-9D1D-6802-22FB-FFF20BA41E76}"/>
                </a:ext>
              </a:extLst>
            </p:cNvPr>
            <p:cNvSpPr txBox="1"/>
            <p:nvPr/>
          </p:nvSpPr>
          <p:spPr>
            <a:xfrm>
              <a:off x="4299138" y="4160762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053563-06B7-99CE-035F-C40952DBA070}"/>
              </a:ext>
            </a:extLst>
          </p:cNvPr>
          <p:cNvGrpSpPr/>
          <p:nvPr/>
        </p:nvGrpSpPr>
        <p:grpSpPr>
          <a:xfrm>
            <a:off x="8526335" y="3782176"/>
            <a:ext cx="447716" cy="649159"/>
            <a:chOff x="8526335" y="3782176"/>
            <a:chExt cx="447716" cy="649159"/>
          </a:xfrm>
        </p:grpSpPr>
        <p:sp>
          <p:nvSpPr>
            <p:cNvPr id="402" name="Google Shape;402;p23">
              <a:extLst>
                <a:ext uri="{FF2B5EF4-FFF2-40B4-BE49-F238E27FC236}">
                  <a16:creationId xmlns:a16="http://schemas.microsoft.com/office/drawing/2014/main" id="{9D64F408-B756-EE55-9723-27C0A544827D}"/>
                </a:ext>
              </a:extLst>
            </p:cNvPr>
            <p:cNvSpPr/>
            <p:nvPr/>
          </p:nvSpPr>
          <p:spPr>
            <a:xfrm rot="10800000">
              <a:off x="85754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1;p15">
              <a:extLst>
                <a:ext uri="{FF2B5EF4-FFF2-40B4-BE49-F238E27FC236}">
                  <a16:creationId xmlns:a16="http://schemas.microsoft.com/office/drawing/2014/main" id="{81D6680B-877D-4341-138A-D606054ED07E}"/>
                </a:ext>
              </a:extLst>
            </p:cNvPr>
            <p:cNvSpPr txBox="1"/>
            <p:nvPr/>
          </p:nvSpPr>
          <p:spPr>
            <a:xfrm>
              <a:off x="8526335" y="4108200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65A301-E606-CCD2-FF6B-A95F1E062D8D}"/>
              </a:ext>
            </a:extLst>
          </p:cNvPr>
          <p:cNvGrpSpPr/>
          <p:nvPr/>
        </p:nvGrpSpPr>
        <p:grpSpPr>
          <a:xfrm>
            <a:off x="6395737" y="3337193"/>
            <a:ext cx="447716" cy="595174"/>
            <a:chOff x="6844853" y="3611252"/>
            <a:chExt cx="447716" cy="595174"/>
          </a:xfrm>
        </p:grpSpPr>
        <p:sp>
          <p:nvSpPr>
            <p:cNvPr id="401" name="Google Shape;401;p23">
              <a:extLst>
                <a:ext uri="{FF2B5EF4-FFF2-40B4-BE49-F238E27FC236}">
                  <a16:creationId xmlns:a16="http://schemas.microsoft.com/office/drawing/2014/main" id="{35723CD8-34FB-04BF-E7AA-22370935DC86}"/>
                </a:ext>
              </a:extLst>
            </p:cNvPr>
            <p:cNvSpPr/>
            <p:nvPr/>
          </p:nvSpPr>
          <p:spPr>
            <a:xfrm rot="10800000">
              <a:off x="6849887" y="3611252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;p15">
              <a:extLst>
                <a:ext uri="{FF2B5EF4-FFF2-40B4-BE49-F238E27FC236}">
                  <a16:creationId xmlns:a16="http://schemas.microsoft.com/office/drawing/2014/main" id="{77AA9C02-F2E3-818C-255A-611BDA3250C5}"/>
                </a:ext>
              </a:extLst>
            </p:cNvPr>
            <p:cNvSpPr txBox="1"/>
            <p:nvPr/>
          </p:nvSpPr>
          <p:spPr>
            <a:xfrm>
              <a:off x="6844853" y="388329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C83D3E8-15B3-43BD-655A-911298D3CE07}"/>
              </a:ext>
            </a:extLst>
          </p:cNvPr>
          <p:cNvGrpSpPr/>
          <p:nvPr/>
        </p:nvGrpSpPr>
        <p:grpSpPr>
          <a:xfrm>
            <a:off x="2369019" y="3168923"/>
            <a:ext cx="447716" cy="639004"/>
            <a:chOff x="1514675" y="3782176"/>
            <a:chExt cx="447716" cy="639004"/>
          </a:xfrm>
        </p:grpSpPr>
        <p:sp>
          <p:nvSpPr>
            <p:cNvPr id="398" name="Google Shape;398;p23">
              <a:extLst>
                <a:ext uri="{FF2B5EF4-FFF2-40B4-BE49-F238E27FC236}">
                  <a16:creationId xmlns:a16="http://schemas.microsoft.com/office/drawing/2014/main" id="{68EDEA29-5899-C986-7E6A-5FA9F29E5DDD}"/>
                </a:ext>
              </a:extLst>
            </p:cNvPr>
            <p:cNvSpPr/>
            <p:nvPr/>
          </p:nvSpPr>
          <p:spPr>
            <a:xfrm rot="10800000">
              <a:off x="15146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;p15">
              <a:extLst>
                <a:ext uri="{FF2B5EF4-FFF2-40B4-BE49-F238E27FC236}">
                  <a16:creationId xmlns:a16="http://schemas.microsoft.com/office/drawing/2014/main" id="{A7DE0734-876F-EB01-B948-BC43CF2B4F68}"/>
                </a:ext>
              </a:extLst>
            </p:cNvPr>
            <p:cNvSpPr txBox="1"/>
            <p:nvPr/>
          </p:nvSpPr>
          <p:spPr>
            <a:xfrm>
              <a:off x="1514675" y="4098045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E7BA5D-BD9C-1239-D145-69AA055BC4A3}"/>
              </a:ext>
            </a:extLst>
          </p:cNvPr>
          <p:cNvGrpSpPr/>
          <p:nvPr/>
        </p:nvGrpSpPr>
        <p:grpSpPr>
          <a:xfrm>
            <a:off x="72196" y="3669101"/>
            <a:ext cx="447716" cy="430775"/>
            <a:chOff x="72196" y="3669101"/>
            <a:chExt cx="447716" cy="430775"/>
          </a:xfrm>
        </p:grpSpPr>
        <p:sp>
          <p:nvSpPr>
            <p:cNvPr id="397" name="Google Shape;397;p23">
              <a:extLst>
                <a:ext uri="{FF2B5EF4-FFF2-40B4-BE49-F238E27FC236}">
                  <a16:creationId xmlns:a16="http://schemas.microsoft.com/office/drawing/2014/main" id="{D85F9B33-A004-FF1C-23CA-7C18FFDA2635}"/>
                </a:ext>
              </a:extLst>
            </p:cNvPr>
            <p:cNvSpPr/>
            <p:nvPr/>
          </p:nvSpPr>
          <p:spPr>
            <a:xfrm rot="10800000">
              <a:off x="1009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;p15">
              <a:extLst>
                <a:ext uri="{FF2B5EF4-FFF2-40B4-BE49-F238E27FC236}">
                  <a16:creationId xmlns:a16="http://schemas.microsoft.com/office/drawing/2014/main" id="{5D576684-0DF7-A961-5C2B-197509E5057E}"/>
                </a:ext>
              </a:extLst>
            </p:cNvPr>
            <p:cNvSpPr txBox="1"/>
            <p:nvPr/>
          </p:nvSpPr>
          <p:spPr>
            <a:xfrm>
              <a:off x="72196" y="366910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sp>
        <p:nvSpPr>
          <p:cNvPr id="17" name="Google Shape;418;p23">
            <a:extLst>
              <a:ext uri="{FF2B5EF4-FFF2-40B4-BE49-F238E27FC236}">
                <a16:creationId xmlns:a16="http://schemas.microsoft.com/office/drawing/2014/main" id="{F45C3795-FFE0-8B1B-DC5A-3AAB50336FA1}"/>
              </a:ext>
            </a:extLst>
          </p:cNvPr>
          <p:cNvSpPr txBox="1"/>
          <p:nvPr/>
        </p:nvSpPr>
        <p:spPr>
          <a:xfrm>
            <a:off x="2087400" y="1197712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 Droite ! </a:t>
            </a:r>
            <a:endParaRPr sz="1500" b="1" dirty="0"/>
          </a:p>
        </p:txBody>
      </p:sp>
      <p:cxnSp>
        <p:nvCxnSpPr>
          <p:cNvPr id="18" name="Google Shape;415;p23">
            <a:extLst>
              <a:ext uri="{FF2B5EF4-FFF2-40B4-BE49-F238E27FC236}">
                <a16:creationId xmlns:a16="http://schemas.microsoft.com/office/drawing/2014/main" id="{5C1D99EA-1183-79F0-1071-B8EFF46CB18C}"/>
              </a:ext>
            </a:extLst>
          </p:cNvPr>
          <p:cNvCxnSpPr>
            <a:cxnSpLocks/>
          </p:cNvCxnSpPr>
          <p:nvPr/>
        </p:nvCxnSpPr>
        <p:spPr>
          <a:xfrm flipH="1">
            <a:off x="1608121" y="3428325"/>
            <a:ext cx="551329" cy="8901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Google Shape;415;p23">
            <a:extLst>
              <a:ext uri="{FF2B5EF4-FFF2-40B4-BE49-F238E27FC236}">
                <a16:creationId xmlns:a16="http://schemas.microsoft.com/office/drawing/2014/main" id="{07538D9B-512D-5C99-6975-991D8181AD04}"/>
              </a:ext>
            </a:extLst>
          </p:cNvPr>
          <p:cNvCxnSpPr>
            <a:cxnSpLocks/>
          </p:cNvCxnSpPr>
          <p:nvPr/>
        </p:nvCxnSpPr>
        <p:spPr>
          <a:xfrm flipV="1">
            <a:off x="5250640" y="2623309"/>
            <a:ext cx="199589" cy="37293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491947E-A7FE-0067-27AC-7FEC0050D130}"/>
              </a:ext>
            </a:extLst>
          </p:cNvPr>
          <p:cNvSpPr/>
          <p:nvPr/>
        </p:nvSpPr>
        <p:spPr>
          <a:xfrm>
            <a:off x="3277584" y="1231978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D36B7-2BB3-1B10-19F8-A84C7ACB0D06}"/>
              </a:ext>
            </a:extLst>
          </p:cNvPr>
          <p:cNvSpPr/>
          <p:nvPr/>
        </p:nvSpPr>
        <p:spPr>
          <a:xfrm rot="5400000">
            <a:off x="1972029" y="4268626"/>
            <a:ext cx="256092" cy="1354488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7464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CACCC8DE-9E97-2026-B5C7-798EB7879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>
            <a:extLst>
              <a:ext uri="{FF2B5EF4-FFF2-40B4-BE49-F238E27FC236}">
                <a16:creationId xmlns:a16="http://schemas.microsoft.com/office/drawing/2014/main" id="{F3E1A4D4-D7BB-2C56-5D8F-398F38C1F247}"/>
              </a:ext>
            </a:extLst>
          </p:cNvPr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>
            <a:extLst>
              <a:ext uri="{FF2B5EF4-FFF2-40B4-BE49-F238E27FC236}">
                <a16:creationId xmlns:a16="http://schemas.microsoft.com/office/drawing/2014/main" id="{AC53C6BD-B9E1-6266-C5F0-EC8AFC7CB510}"/>
              </a:ext>
            </a:extLst>
          </p:cNvPr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>
            <a:extLst>
              <a:ext uri="{FF2B5EF4-FFF2-40B4-BE49-F238E27FC236}">
                <a16:creationId xmlns:a16="http://schemas.microsoft.com/office/drawing/2014/main" id="{0052A017-5FAC-EC38-02B5-69FED973C5B4}"/>
              </a:ext>
            </a:extLst>
          </p:cNvPr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>
            <a:extLst>
              <a:ext uri="{FF2B5EF4-FFF2-40B4-BE49-F238E27FC236}">
                <a16:creationId xmlns:a16="http://schemas.microsoft.com/office/drawing/2014/main" id="{E690A58A-7947-FD0F-FD9A-1FC822F798BB}"/>
              </a:ext>
            </a:extLst>
          </p:cNvPr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387" name="Google Shape;387;p23">
            <a:extLst>
              <a:ext uri="{FF2B5EF4-FFF2-40B4-BE49-F238E27FC236}">
                <a16:creationId xmlns:a16="http://schemas.microsoft.com/office/drawing/2014/main" id="{61B456D3-3D05-AE06-A4D6-66624805AD7C}"/>
              </a:ext>
            </a:extLst>
          </p:cNvPr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388" name="Google Shape;388;p23">
            <a:extLst>
              <a:ext uri="{FF2B5EF4-FFF2-40B4-BE49-F238E27FC236}">
                <a16:creationId xmlns:a16="http://schemas.microsoft.com/office/drawing/2014/main" id="{DC5BCBC7-8263-3352-F469-365953A349DA}"/>
              </a:ext>
            </a:extLst>
          </p:cNvPr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389" name="Google Shape;389;p23">
            <a:extLst>
              <a:ext uri="{FF2B5EF4-FFF2-40B4-BE49-F238E27FC236}">
                <a16:creationId xmlns:a16="http://schemas.microsoft.com/office/drawing/2014/main" id="{09BC0801-0E3B-FC5A-DF19-02E24BDEB39E}"/>
              </a:ext>
            </a:extLst>
          </p:cNvPr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390" name="Google Shape;390;p23">
            <a:extLst>
              <a:ext uri="{FF2B5EF4-FFF2-40B4-BE49-F238E27FC236}">
                <a16:creationId xmlns:a16="http://schemas.microsoft.com/office/drawing/2014/main" id="{2AC267BF-952F-5B44-206F-96B23EF184D2}"/>
              </a:ext>
            </a:extLst>
          </p:cNvPr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3">
            <a:extLst>
              <a:ext uri="{FF2B5EF4-FFF2-40B4-BE49-F238E27FC236}">
                <a16:creationId xmlns:a16="http://schemas.microsoft.com/office/drawing/2014/main" id="{BEB446C9-CCF6-A363-2E7A-7FCF23D9F239}"/>
              </a:ext>
            </a:extLst>
          </p:cNvPr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392" name="Google Shape;392;p23">
            <a:extLst>
              <a:ext uri="{FF2B5EF4-FFF2-40B4-BE49-F238E27FC236}">
                <a16:creationId xmlns:a16="http://schemas.microsoft.com/office/drawing/2014/main" id="{39C2B663-7C30-7F98-5BA0-4596F33404B7}"/>
              </a:ext>
            </a:extLst>
          </p:cNvPr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393" name="Google Shape;393;p23">
            <a:extLst>
              <a:ext uri="{FF2B5EF4-FFF2-40B4-BE49-F238E27FC236}">
                <a16:creationId xmlns:a16="http://schemas.microsoft.com/office/drawing/2014/main" id="{FA5153F3-2159-0B37-6349-5664C1BA9091}"/>
              </a:ext>
            </a:extLst>
          </p:cNvPr>
          <p:cNvCxnSpPr>
            <a:endCxn id="391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4" name="Google Shape;394;p23">
            <a:extLst>
              <a:ext uri="{FF2B5EF4-FFF2-40B4-BE49-F238E27FC236}">
                <a16:creationId xmlns:a16="http://schemas.microsoft.com/office/drawing/2014/main" id="{E1BE6AD2-7CA0-4689-C64E-D7C3A3F0D8AA}"/>
              </a:ext>
            </a:extLst>
          </p:cNvPr>
          <p:cNvCxnSpPr>
            <a:endCxn id="392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23">
            <a:extLst>
              <a:ext uri="{FF2B5EF4-FFF2-40B4-BE49-F238E27FC236}">
                <a16:creationId xmlns:a16="http://schemas.microsoft.com/office/drawing/2014/main" id="{61F29C12-8E6C-DB22-19E3-70A6813AA9D2}"/>
              </a:ext>
            </a:extLst>
          </p:cNvPr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3">
            <a:extLst>
              <a:ext uri="{FF2B5EF4-FFF2-40B4-BE49-F238E27FC236}">
                <a16:creationId xmlns:a16="http://schemas.microsoft.com/office/drawing/2014/main" id="{695A0B49-C444-2D4C-3517-1D3A84CFE9F7}"/>
              </a:ext>
            </a:extLst>
          </p:cNvPr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8DC9A6EF-1D07-376C-DB5D-537D0ED9BF77}"/>
              </a:ext>
            </a:extLst>
          </p:cNvPr>
          <p:cNvSpPr/>
          <p:nvPr/>
        </p:nvSpPr>
        <p:spPr>
          <a:xfrm rot="20122415">
            <a:off x="1314069" y="1834798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D2F6D874-10E7-1BB4-A804-8E384DAA89F3}"/>
              </a:ext>
            </a:extLst>
          </p:cNvPr>
          <p:cNvSpPr/>
          <p:nvPr/>
        </p:nvSpPr>
        <p:spPr>
          <a:xfrm rot="19741683">
            <a:off x="3144835" y="214499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FC948949-2760-6954-F6D5-CC75AD19E044}"/>
              </a:ext>
            </a:extLst>
          </p:cNvPr>
          <p:cNvSpPr/>
          <p:nvPr/>
        </p:nvSpPr>
        <p:spPr>
          <a:xfrm rot="19742373">
            <a:off x="4238836" y="2044314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4CE2723C-AF0F-D9D1-26D9-25F147F2AB44}"/>
              </a:ext>
            </a:extLst>
          </p:cNvPr>
          <p:cNvSpPr/>
          <p:nvPr/>
        </p:nvSpPr>
        <p:spPr>
          <a:xfrm rot="19969911">
            <a:off x="5089906" y="2037060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9A583A2F-1F1F-F803-55E9-2EF3A943F43E}"/>
              </a:ext>
            </a:extLst>
          </p:cNvPr>
          <p:cNvSpPr/>
          <p:nvPr/>
        </p:nvSpPr>
        <p:spPr>
          <a:xfrm rot="20338728">
            <a:off x="6171360" y="2081690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C73CCD2F-3AC8-02FD-B63B-16CD46F4482A}"/>
              </a:ext>
            </a:extLst>
          </p:cNvPr>
          <p:cNvSpPr/>
          <p:nvPr/>
        </p:nvSpPr>
        <p:spPr>
          <a:xfrm rot="19894296">
            <a:off x="7428457" y="1844451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3">
            <a:extLst>
              <a:ext uri="{FF2B5EF4-FFF2-40B4-BE49-F238E27FC236}">
                <a16:creationId xmlns:a16="http://schemas.microsoft.com/office/drawing/2014/main" id="{1322B543-5CA2-FF6E-2D1E-A5C36BBD5BB6}"/>
              </a:ext>
            </a:extLst>
          </p:cNvPr>
          <p:cNvSpPr/>
          <p:nvPr/>
        </p:nvSpPr>
        <p:spPr>
          <a:xfrm>
            <a:off x="5170933" y="2538128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23">
            <a:extLst>
              <a:ext uri="{FF2B5EF4-FFF2-40B4-BE49-F238E27FC236}">
                <a16:creationId xmlns:a16="http://schemas.microsoft.com/office/drawing/2014/main" id="{1A2F1C5B-C165-8BE1-75DE-DD252BBF3855}"/>
              </a:ext>
            </a:extLst>
          </p:cNvPr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23">
            <a:extLst>
              <a:ext uri="{FF2B5EF4-FFF2-40B4-BE49-F238E27FC236}">
                <a16:creationId xmlns:a16="http://schemas.microsoft.com/office/drawing/2014/main" id="{1117B833-03E3-E26F-73E4-403147FFE3B2}"/>
              </a:ext>
            </a:extLst>
          </p:cNvPr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12" name="Google Shape;412;p23">
            <a:extLst>
              <a:ext uri="{FF2B5EF4-FFF2-40B4-BE49-F238E27FC236}">
                <a16:creationId xmlns:a16="http://schemas.microsoft.com/office/drawing/2014/main" id="{29C61F20-6A08-0A72-9763-BA17701A6B78}"/>
              </a:ext>
            </a:extLst>
          </p:cNvPr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414" name="Google Shape;414;p23">
            <a:extLst>
              <a:ext uri="{FF2B5EF4-FFF2-40B4-BE49-F238E27FC236}">
                <a16:creationId xmlns:a16="http://schemas.microsoft.com/office/drawing/2014/main" id="{45C079F3-0E85-6062-3DAB-BA4DA14A10BA}"/>
              </a:ext>
            </a:extLst>
          </p:cNvPr>
          <p:cNvCxnSpPr>
            <a:cxnSpLocks/>
          </p:cNvCxnSpPr>
          <p:nvPr/>
        </p:nvCxnSpPr>
        <p:spPr>
          <a:xfrm flipV="1">
            <a:off x="6766666" y="1855858"/>
            <a:ext cx="343305" cy="7877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69008EF9-1A7F-16DD-F997-FB29D9937F3C}"/>
              </a:ext>
            </a:extLst>
          </p:cNvPr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 &amp; choco: la pose décalle</a:t>
            </a:r>
            <a:endParaRPr sz="1500" b="1" dirty="0"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61460DB0-D2BE-74B6-28DF-19F951261254}"/>
              </a:ext>
            </a:extLst>
          </p:cNvPr>
          <p:cNvSpPr txBox="1"/>
          <p:nvPr/>
        </p:nvSpPr>
        <p:spPr>
          <a:xfrm>
            <a:off x="72196" y="437230"/>
            <a:ext cx="2844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Le middle droit décalle vers la droite et attaque fort l’espace entre middle et link. Le demi suit sa passe</a:t>
            </a:r>
            <a:endParaRPr sz="1000" dirty="0"/>
          </a:p>
        </p:txBody>
      </p:sp>
      <p:sp>
        <p:nvSpPr>
          <p:cNvPr id="420" name="Google Shape;420;p23">
            <a:extLst>
              <a:ext uri="{FF2B5EF4-FFF2-40B4-BE49-F238E27FC236}">
                <a16:creationId xmlns:a16="http://schemas.microsoft.com/office/drawing/2014/main" id="{A1198C68-B12D-C94B-9E46-B7ACF7580B46}"/>
              </a:ext>
            </a:extLst>
          </p:cNvPr>
          <p:cNvSpPr txBox="1"/>
          <p:nvPr/>
        </p:nvSpPr>
        <p:spPr>
          <a:xfrm>
            <a:off x="3176249" y="460150"/>
            <a:ext cx="3089525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Si la défense défend petit côté, les middle porteur de balle peut faire un </a:t>
            </a:r>
            <a:r>
              <a:rPr lang="fr-FR" sz="900" dirty="0" err="1"/>
              <a:t>step</a:t>
            </a:r>
            <a:r>
              <a:rPr lang="fr-FR" sz="900" dirty="0"/>
              <a:t> pour attaquer l’espace entre les 2 </a:t>
            </a:r>
            <a:r>
              <a:rPr lang="fr-FR" sz="900" dirty="0" err="1"/>
              <a:t>middles</a:t>
            </a:r>
            <a:r>
              <a:rPr lang="fr-FR" sz="900" dirty="0"/>
              <a:t>, ou pour faire la passe </a:t>
            </a:r>
            <a:r>
              <a:rPr lang="fr-FR" sz="900" dirty="0" err="1"/>
              <a:t>inté</a:t>
            </a:r>
            <a:r>
              <a:rPr lang="fr-FR" sz="900" dirty="0"/>
              <a:t> à son coéquipier</a:t>
            </a:r>
            <a:endParaRPr sz="900" dirty="0"/>
          </a:p>
        </p:txBody>
      </p:sp>
      <p:sp>
        <p:nvSpPr>
          <p:cNvPr id="421" name="Google Shape;421;p23">
            <a:extLst>
              <a:ext uri="{FF2B5EF4-FFF2-40B4-BE49-F238E27FC236}">
                <a16:creationId xmlns:a16="http://schemas.microsoft.com/office/drawing/2014/main" id="{FB129F5B-3B02-0005-F72C-A48156CFF62B}"/>
              </a:ext>
            </a:extLst>
          </p:cNvPr>
          <p:cNvSpPr txBox="1"/>
          <p:nvPr/>
        </p:nvSpPr>
        <p:spPr>
          <a:xfrm>
            <a:off x="6135275" y="485775"/>
            <a:ext cx="2997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La prise de largeur des links leur permet de prendre le bon intervall: dans ce cas, entre link et aile adverse. </a:t>
            </a:r>
            <a:endParaRPr sz="1000" dirty="0"/>
          </a:p>
        </p:txBody>
      </p:sp>
      <p:grpSp>
        <p:nvGrpSpPr>
          <p:cNvPr id="422" name="Google Shape;422;p23">
            <a:extLst>
              <a:ext uri="{FF2B5EF4-FFF2-40B4-BE49-F238E27FC236}">
                <a16:creationId xmlns:a16="http://schemas.microsoft.com/office/drawing/2014/main" id="{75AA255A-D280-1024-6F75-471BE8E786B4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23" name="Google Shape;423;p23">
              <a:extLst>
                <a:ext uri="{FF2B5EF4-FFF2-40B4-BE49-F238E27FC236}">
                  <a16:creationId xmlns:a16="http://schemas.microsoft.com/office/drawing/2014/main" id="{86FE8DA8-CEC9-150A-B14B-BDAB8008C2DB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>
              <a:extLst>
                <a:ext uri="{FF2B5EF4-FFF2-40B4-BE49-F238E27FC236}">
                  <a16:creationId xmlns:a16="http://schemas.microsoft.com/office/drawing/2014/main" id="{AD54448E-EC00-9A72-2CF5-204D9AFEC973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>
              <a:extLst>
                <a:ext uri="{FF2B5EF4-FFF2-40B4-BE49-F238E27FC236}">
                  <a16:creationId xmlns:a16="http://schemas.microsoft.com/office/drawing/2014/main" id="{B182F393-28D4-417F-7646-DD3A492A646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" name="Google Shape;415;p23">
            <a:extLst>
              <a:ext uri="{FF2B5EF4-FFF2-40B4-BE49-F238E27FC236}">
                <a16:creationId xmlns:a16="http://schemas.microsoft.com/office/drawing/2014/main" id="{53C8F6EF-5C6A-9C8C-A120-3CA820F63396}"/>
              </a:ext>
            </a:extLst>
          </p:cNvPr>
          <p:cNvCxnSpPr>
            <a:cxnSpLocks/>
          </p:cNvCxnSpPr>
          <p:nvPr/>
        </p:nvCxnSpPr>
        <p:spPr>
          <a:xfrm flipV="1">
            <a:off x="4612235" y="2102626"/>
            <a:ext cx="210208" cy="57286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66013A6-1BA6-473A-889B-024F3ADD39F2}"/>
              </a:ext>
            </a:extLst>
          </p:cNvPr>
          <p:cNvGrpSpPr/>
          <p:nvPr/>
        </p:nvGrpSpPr>
        <p:grpSpPr>
          <a:xfrm rot="1011887">
            <a:off x="5259515" y="2498743"/>
            <a:ext cx="447716" cy="655681"/>
            <a:chOff x="5581708" y="3088005"/>
            <a:chExt cx="447716" cy="655681"/>
          </a:xfrm>
        </p:grpSpPr>
        <p:sp>
          <p:nvSpPr>
            <p:cNvPr id="400" name="Google Shape;400;p23">
              <a:extLst>
                <a:ext uri="{FF2B5EF4-FFF2-40B4-BE49-F238E27FC236}">
                  <a16:creationId xmlns:a16="http://schemas.microsoft.com/office/drawing/2014/main" id="{2D5A55DA-E144-88AF-273A-2EE6BCDD550A}"/>
                </a:ext>
              </a:extLst>
            </p:cNvPr>
            <p:cNvSpPr/>
            <p:nvPr/>
          </p:nvSpPr>
          <p:spPr>
            <a:xfrm rot="10800000">
              <a:off x="5602326" y="3088005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1;p15">
              <a:extLst>
                <a:ext uri="{FF2B5EF4-FFF2-40B4-BE49-F238E27FC236}">
                  <a16:creationId xmlns:a16="http://schemas.microsoft.com/office/drawing/2014/main" id="{0A6A802C-7269-CC4B-32C4-29BF643ECA98}"/>
                </a:ext>
              </a:extLst>
            </p:cNvPr>
            <p:cNvSpPr txBox="1"/>
            <p:nvPr/>
          </p:nvSpPr>
          <p:spPr>
            <a:xfrm>
              <a:off x="5581708" y="342055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9B9AF1-4BB3-6794-D1CF-024F7D5503AC}"/>
              </a:ext>
            </a:extLst>
          </p:cNvPr>
          <p:cNvGrpSpPr/>
          <p:nvPr/>
        </p:nvGrpSpPr>
        <p:grpSpPr>
          <a:xfrm rot="1216896">
            <a:off x="4217932" y="2618880"/>
            <a:ext cx="447716" cy="583058"/>
            <a:chOff x="4299138" y="3900839"/>
            <a:chExt cx="447716" cy="583058"/>
          </a:xfrm>
        </p:grpSpPr>
        <p:sp>
          <p:nvSpPr>
            <p:cNvPr id="399" name="Google Shape;399;p23">
              <a:extLst>
                <a:ext uri="{FF2B5EF4-FFF2-40B4-BE49-F238E27FC236}">
                  <a16:creationId xmlns:a16="http://schemas.microsoft.com/office/drawing/2014/main" id="{A09F0D4B-044A-18BF-C3A8-32CD425FE756}"/>
                </a:ext>
              </a:extLst>
            </p:cNvPr>
            <p:cNvSpPr/>
            <p:nvPr/>
          </p:nvSpPr>
          <p:spPr>
            <a:xfrm rot="10800000">
              <a:off x="4326918" y="3900839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;p15">
              <a:extLst>
                <a:ext uri="{FF2B5EF4-FFF2-40B4-BE49-F238E27FC236}">
                  <a16:creationId xmlns:a16="http://schemas.microsoft.com/office/drawing/2014/main" id="{0D291710-AA3E-3F91-3F10-1BEB5B97608A}"/>
                </a:ext>
              </a:extLst>
            </p:cNvPr>
            <p:cNvSpPr txBox="1"/>
            <p:nvPr/>
          </p:nvSpPr>
          <p:spPr>
            <a:xfrm>
              <a:off x="4299138" y="4160762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5C004E-720A-CC99-23E4-493DC53BCBDD}"/>
              </a:ext>
            </a:extLst>
          </p:cNvPr>
          <p:cNvGrpSpPr/>
          <p:nvPr/>
        </p:nvGrpSpPr>
        <p:grpSpPr>
          <a:xfrm rot="870054">
            <a:off x="8201154" y="2696954"/>
            <a:ext cx="447716" cy="649159"/>
            <a:chOff x="8526335" y="3782176"/>
            <a:chExt cx="447716" cy="649159"/>
          </a:xfrm>
        </p:grpSpPr>
        <p:sp>
          <p:nvSpPr>
            <p:cNvPr id="402" name="Google Shape;402;p23">
              <a:extLst>
                <a:ext uri="{FF2B5EF4-FFF2-40B4-BE49-F238E27FC236}">
                  <a16:creationId xmlns:a16="http://schemas.microsoft.com/office/drawing/2014/main" id="{C46CCFC7-CF49-CE21-3A99-3654BA213272}"/>
                </a:ext>
              </a:extLst>
            </p:cNvPr>
            <p:cNvSpPr/>
            <p:nvPr/>
          </p:nvSpPr>
          <p:spPr>
            <a:xfrm rot="10800000">
              <a:off x="85754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1;p15">
              <a:extLst>
                <a:ext uri="{FF2B5EF4-FFF2-40B4-BE49-F238E27FC236}">
                  <a16:creationId xmlns:a16="http://schemas.microsoft.com/office/drawing/2014/main" id="{19850788-B655-656F-E05F-232E533033FA}"/>
                </a:ext>
              </a:extLst>
            </p:cNvPr>
            <p:cNvSpPr txBox="1"/>
            <p:nvPr/>
          </p:nvSpPr>
          <p:spPr>
            <a:xfrm>
              <a:off x="8526335" y="4108200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4EA64B-6053-CCF9-A098-F7C463F85600}"/>
              </a:ext>
            </a:extLst>
          </p:cNvPr>
          <p:cNvGrpSpPr/>
          <p:nvPr/>
        </p:nvGrpSpPr>
        <p:grpSpPr>
          <a:xfrm rot="1178531">
            <a:off x="6432622" y="2682865"/>
            <a:ext cx="447716" cy="595174"/>
            <a:chOff x="6844853" y="3611252"/>
            <a:chExt cx="447716" cy="595174"/>
          </a:xfrm>
        </p:grpSpPr>
        <p:sp>
          <p:nvSpPr>
            <p:cNvPr id="401" name="Google Shape;401;p23">
              <a:extLst>
                <a:ext uri="{FF2B5EF4-FFF2-40B4-BE49-F238E27FC236}">
                  <a16:creationId xmlns:a16="http://schemas.microsoft.com/office/drawing/2014/main" id="{6B248AB9-E2D1-563D-0D1D-3C5F0DA5022D}"/>
                </a:ext>
              </a:extLst>
            </p:cNvPr>
            <p:cNvSpPr/>
            <p:nvPr/>
          </p:nvSpPr>
          <p:spPr>
            <a:xfrm rot="10800000">
              <a:off x="6849887" y="3611252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;p15">
              <a:extLst>
                <a:ext uri="{FF2B5EF4-FFF2-40B4-BE49-F238E27FC236}">
                  <a16:creationId xmlns:a16="http://schemas.microsoft.com/office/drawing/2014/main" id="{B851E05B-2B54-4CE0-4928-DF7397400566}"/>
                </a:ext>
              </a:extLst>
            </p:cNvPr>
            <p:cNvSpPr txBox="1"/>
            <p:nvPr/>
          </p:nvSpPr>
          <p:spPr>
            <a:xfrm>
              <a:off x="6844853" y="388329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ECEB3D-48AF-B19E-3E30-154F0981D2D3}"/>
              </a:ext>
            </a:extLst>
          </p:cNvPr>
          <p:cNvGrpSpPr/>
          <p:nvPr/>
        </p:nvGrpSpPr>
        <p:grpSpPr>
          <a:xfrm>
            <a:off x="2449470" y="2696968"/>
            <a:ext cx="447716" cy="639004"/>
            <a:chOff x="1514675" y="3782176"/>
            <a:chExt cx="447716" cy="639004"/>
          </a:xfrm>
        </p:grpSpPr>
        <p:sp>
          <p:nvSpPr>
            <p:cNvPr id="398" name="Google Shape;398;p23">
              <a:extLst>
                <a:ext uri="{FF2B5EF4-FFF2-40B4-BE49-F238E27FC236}">
                  <a16:creationId xmlns:a16="http://schemas.microsoft.com/office/drawing/2014/main" id="{28E3C7F8-90B9-70D5-4F0A-F235880286DA}"/>
                </a:ext>
              </a:extLst>
            </p:cNvPr>
            <p:cNvSpPr/>
            <p:nvPr/>
          </p:nvSpPr>
          <p:spPr>
            <a:xfrm rot="10800000">
              <a:off x="15146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;p15">
              <a:extLst>
                <a:ext uri="{FF2B5EF4-FFF2-40B4-BE49-F238E27FC236}">
                  <a16:creationId xmlns:a16="http://schemas.microsoft.com/office/drawing/2014/main" id="{9464ADAA-C642-DB2C-1F33-F01F1DFD3ABA}"/>
                </a:ext>
              </a:extLst>
            </p:cNvPr>
            <p:cNvSpPr txBox="1"/>
            <p:nvPr/>
          </p:nvSpPr>
          <p:spPr>
            <a:xfrm>
              <a:off x="1514675" y="4098045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07C2EA-D7FE-40F1-F397-9ED3DBB04A0C}"/>
              </a:ext>
            </a:extLst>
          </p:cNvPr>
          <p:cNvGrpSpPr/>
          <p:nvPr/>
        </p:nvGrpSpPr>
        <p:grpSpPr>
          <a:xfrm>
            <a:off x="58229" y="2724032"/>
            <a:ext cx="447716" cy="430775"/>
            <a:chOff x="72196" y="3669101"/>
            <a:chExt cx="447716" cy="430775"/>
          </a:xfrm>
        </p:grpSpPr>
        <p:sp>
          <p:nvSpPr>
            <p:cNvPr id="397" name="Google Shape;397;p23">
              <a:extLst>
                <a:ext uri="{FF2B5EF4-FFF2-40B4-BE49-F238E27FC236}">
                  <a16:creationId xmlns:a16="http://schemas.microsoft.com/office/drawing/2014/main" id="{DAB72811-0E24-A0AA-8F57-8B0D601CE050}"/>
                </a:ext>
              </a:extLst>
            </p:cNvPr>
            <p:cNvSpPr/>
            <p:nvPr/>
          </p:nvSpPr>
          <p:spPr>
            <a:xfrm rot="10800000">
              <a:off x="1009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;p15">
              <a:extLst>
                <a:ext uri="{FF2B5EF4-FFF2-40B4-BE49-F238E27FC236}">
                  <a16:creationId xmlns:a16="http://schemas.microsoft.com/office/drawing/2014/main" id="{DA6A2082-5A52-6C0A-FEF3-EA46BAFEFB07}"/>
                </a:ext>
              </a:extLst>
            </p:cNvPr>
            <p:cNvSpPr txBox="1"/>
            <p:nvPr/>
          </p:nvSpPr>
          <p:spPr>
            <a:xfrm>
              <a:off x="72196" y="366910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sp>
        <p:nvSpPr>
          <p:cNvPr id="17" name="Google Shape;418;p23">
            <a:extLst>
              <a:ext uri="{FF2B5EF4-FFF2-40B4-BE49-F238E27FC236}">
                <a16:creationId xmlns:a16="http://schemas.microsoft.com/office/drawing/2014/main" id="{E05957D2-D628-68C8-F2AD-A3CA9A58CECE}"/>
              </a:ext>
            </a:extLst>
          </p:cNvPr>
          <p:cNvSpPr txBox="1"/>
          <p:nvPr/>
        </p:nvSpPr>
        <p:spPr>
          <a:xfrm>
            <a:off x="2087400" y="1197712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 Droite ! </a:t>
            </a:r>
            <a:endParaRPr sz="1500" b="1" dirty="0"/>
          </a:p>
        </p:txBody>
      </p:sp>
      <p:cxnSp>
        <p:nvCxnSpPr>
          <p:cNvPr id="18" name="Google Shape;415;p23">
            <a:extLst>
              <a:ext uri="{FF2B5EF4-FFF2-40B4-BE49-F238E27FC236}">
                <a16:creationId xmlns:a16="http://schemas.microsoft.com/office/drawing/2014/main" id="{E8373584-03BD-927F-E447-FAFDE5C1C6AC}"/>
              </a:ext>
            </a:extLst>
          </p:cNvPr>
          <p:cNvCxnSpPr>
            <a:cxnSpLocks/>
          </p:cNvCxnSpPr>
          <p:nvPr/>
        </p:nvCxnSpPr>
        <p:spPr>
          <a:xfrm flipV="1">
            <a:off x="2655589" y="1931606"/>
            <a:ext cx="113377" cy="83453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Google Shape;415;p23">
            <a:extLst>
              <a:ext uri="{FF2B5EF4-FFF2-40B4-BE49-F238E27FC236}">
                <a16:creationId xmlns:a16="http://schemas.microsoft.com/office/drawing/2014/main" id="{6B33F5BE-52E7-D60A-FF69-858887431598}"/>
              </a:ext>
            </a:extLst>
          </p:cNvPr>
          <p:cNvCxnSpPr>
            <a:cxnSpLocks/>
          </p:cNvCxnSpPr>
          <p:nvPr/>
        </p:nvCxnSpPr>
        <p:spPr>
          <a:xfrm flipV="1">
            <a:off x="5547352" y="1897679"/>
            <a:ext cx="309860" cy="5889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42ED053-ED05-56BB-02B9-2D72BADC948F}"/>
              </a:ext>
            </a:extLst>
          </p:cNvPr>
          <p:cNvSpPr/>
          <p:nvPr/>
        </p:nvSpPr>
        <p:spPr>
          <a:xfrm>
            <a:off x="3277584" y="1231978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cxnSp>
        <p:nvCxnSpPr>
          <p:cNvPr id="21" name="Google Shape;414;p23">
            <a:extLst>
              <a:ext uri="{FF2B5EF4-FFF2-40B4-BE49-F238E27FC236}">
                <a16:creationId xmlns:a16="http://schemas.microsoft.com/office/drawing/2014/main" id="{2B8917B3-F03D-1740-CDB7-D6EEC46C5DFE}"/>
              </a:ext>
            </a:extLst>
          </p:cNvPr>
          <p:cNvCxnSpPr>
            <a:cxnSpLocks/>
          </p:cNvCxnSpPr>
          <p:nvPr/>
        </p:nvCxnSpPr>
        <p:spPr>
          <a:xfrm flipV="1">
            <a:off x="8478078" y="1828794"/>
            <a:ext cx="390162" cy="9018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415;p23">
            <a:extLst>
              <a:ext uri="{FF2B5EF4-FFF2-40B4-BE49-F238E27FC236}">
                <a16:creationId xmlns:a16="http://schemas.microsoft.com/office/drawing/2014/main" id="{31AF8FEF-D337-D8BA-BD91-A0B5EB29F56B}"/>
              </a:ext>
            </a:extLst>
          </p:cNvPr>
          <p:cNvCxnSpPr>
            <a:cxnSpLocks/>
          </p:cNvCxnSpPr>
          <p:nvPr/>
        </p:nvCxnSpPr>
        <p:spPr>
          <a:xfrm flipV="1">
            <a:off x="356015" y="1871868"/>
            <a:ext cx="113377" cy="83453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8493ED5-5DA5-191A-1194-D35775EC714B}"/>
              </a:ext>
            </a:extLst>
          </p:cNvPr>
          <p:cNvSpPr/>
          <p:nvPr/>
        </p:nvSpPr>
        <p:spPr>
          <a:xfrm rot="1555869">
            <a:off x="5706110" y="1267912"/>
            <a:ext cx="256092" cy="1354488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5B3A55-C863-73BD-4915-D0DD230DC9B6}"/>
              </a:ext>
            </a:extLst>
          </p:cNvPr>
          <p:cNvSpPr/>
          <p:nvPr/>
        </p:nvSpPr>
        <p:spPr>
          <a:xfrm rot="572948">
            <a:off x="2630135" y="1453804"/>
            <a:ext cx="256092" cy="1354488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95E043-BA4D-B952-5412-60D4B086E907}"/>
              </a:ext>
            </a:extLst>
          </p:cNvPr>
          <p:cNvSpPr/>
          <p:nvPr/>
        </p:nvSpPr>
        <p:spPr>
          <a:xfrm rot="1555869">
            <a:off x="6848703" y="1427944"/>
            <a:ext cx="256092" cy="1354488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128901-3AC0-4DAA-DD39-7B0C24FFCEB2}"/>
              </a:ext>
            </a:extLst>
          </p:cNvPr>
          <p:cNvSpPr/>
          <p:nvPr/>
        </p:nvSpPr>
        <p:spPr>
          <a:xfrm rot="1555869">
            <a:off x="8567034" y="1469528"/>
            <a:ext cx="256092" cy="1354488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3C93F1-65C4-EA16-A5F9-11E13749DD24}"/>
              </a:ext>
            </a:extLst>
          </p:cNvPr>
          <p:cNvSpPr/>
          <p:nvPr/>
        </p:nvSpPr>
        <p:spPr>
          <a:xfrm rot="572948">
            <a:off x="312309" y="1454528"/>
            <a:ext cx="256092" cy="1354488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0C5344-271C-B299-C0DA-33A448F3028A}"/>
              </a:ext>
            </a:extLst>
          </p:cNvPr>
          <p:cNvSpPr/>
          <p:nvPr/>
        </p:nvSpPr>
        <p:spPr>
          <a:xfrm rot="1555869">
            <a:off x="4671019" y="1605699"/>
            <a:ext cx="256092" cy="1111710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961E6F-10B3-668E-D165-0FC06399CE15}"/>
              </a:ext>
            </a:extLst>
          </p:cNvPr>
          <p:cNvSpPr/>
          <p:nvPr/>
        </p:nvSpPr>
        <p:spPr>
          <a:xfrm rot="19963188">
            <a:off x="3864877" y="1593554"/>
            <a:ext cx="256092" cy="1111710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cxnSp>
        <p:nvCxnSpPr>
          <p:cNvPr id="38" name="Google Shape;415;p23">
            <a:extLst>
              <a:ext uri="{FF2B5EF4-FFF2-40B4-BE49-F238E27FC236}">
                <a16:creationId xmlns:a16="http://schemas.microsoft.com/office/drawing/2014/main" id="{2DB799C8-8BD1-97DD-6619-308F13702551}"/>
              </a:ext>
            </a:extLst>
          </p:cNvPr>
          <p:cNvCxnSpPr>
            <a:cxnSpLocks/>
          </p:cNvCxnSpPr>
          <p:nvPr/>
        </p:nvCxnSpPr>
        <p:spPr>
          <a:xfrm flipH="1" flipV="1">
            <a:off x="3805243" y="1782134"/>
            <a:ext cx="376009" cy="71391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62806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93968C0B-348E-A040-CC50-C31AA4C42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>
            <a:extLst>
              <a:ext uri="{FF2B5EF4-FFF2-40B4-BE49-F238E27FC236}">
                <a16:creationId xmlns:a16="http://schemas.microsoft.com/office/drawing/2014/main" id="{8A263D51-3AF0-AEDA-C0D9-E9CDB0E8C047}"/>
              </a:ext>
            </a:extLst>
          </p:cNvPr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EA1A9A84-3002-43E5-1F4A-37C6818FBBB1}"/>
              </a:ext>
            </a:extLst>
          </p:cNvPr>
          <p:cNvSpPr txBox="1"/>
          <p:nvPr/>
        </p:nvSpPr>
        <p:spPr>
          <a:xfrm>
            <a:off x="2042925" y="-3661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Moussa: vidéo résumée</a:t>
            </a:r>
            <a:endParaRPr sz="1500" b="1" dirty="0"/>
          </a:p>
        </p:txBody>
      </p:sp>
      <p:grpSp>
        <p:nvGrpSpPr>
          <p:cNvPr id="422" name="Google Shape;422;p23">
            <a:extLst>
              <a:ext uri="{FF2B5EF4-FFF2-40B4-BE49-F238E27FC236}">
                <a16:creationId xmlns:a16="http://schemas.microsoft.com/office/drawing/2014/main" id="{9870CD59-BAAB-72E5-0644-E001D76D271D}"/>
              </a:ext>
            </a:extLst>
          </p:cNvPr>
          <p:cNvGrpSpPr/>
          <p:nvPr/>
        </p:nvGrpSpPr>
        <p:grpSpPr>
          <a:xfrm>
            <a:off x="8434494" y="-521195"/>
            <a:ext cx="822123" cy="851948"/>
            <a:chOff x="7495341" y="-711341"/>
            <a:chExt cx="1903945" cy="2010260"/>
          </a:xfrm>
        </p:grpSpPr>
        <p:sp>
          <p:nvSpPr>
            <p:cNvPr id="423" name="Google Shape;423;p23">
              <a:extLst>
                <a:ext uri="{FF2B5EF4-FFF2-40B4-BE49-F238E27FC236}">
                  <a16:creationId xmlns:a16="http://schemas.microsoft.com/office/drawing/2014/main" id="{FD12CF98-DCD1-6E23-1B30-39C97C39C5E2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>
              <a:extLst>
                <a:ext uri="{FF2B5EF4-FFF2-40B4-BE49-F238E27FC236}">
                  <a16:creationId xmlns:a16="http://schemas.microsoft.com/office/drawing/2014/main" id="{0D3A0D14-A0D5-13B8-6CDF-150C877B7487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>
              <a:extLst>
                <a:ext uri="{FF2B5EF4-FFF2-40B4-BE49-F238E27FC236}">
                  <a16:creationId xmlns:a16="http://schemas.microsoft.com/office/drawing/2014/main" id="{A361EB35-BA17-D179-F6F5-25573C930F1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Google Shape;213;p17">
            <a:extLst>
              <a:ext uri="{FF2B5EF4-FFF2-40B4-BE49-F238E27FC236}">
                <a16:creationId xmlns:a16="http://schemas.microsoft.com/office/drawing/2014/main" id="{D1A944A8-AE5E-37E6-6A0F-C53400E5C7B0}"/>
              </a:ext>
            </a:extLst>
          </p:cNvPr>
          <p:cNvSpPr txBox="1"/>
          <p:nvPr/>
        </p:nvSpPr>
        <p:spPr>
          <a:xfrm>
            <a:off x="76700" y="586300"/>
            <a:ext cx="2136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Cliquez sur Ctrl + click droit pour ouvrir la vidéo</a:t>
            </a:r>
            <a:endParaRPr sz="1000" dirty="0"/>
          </a:p>
        </p:txBody>
      </p:sp>
      <p:pic>
        <p:nvPicPr>
          <p:cNvPr id="6" name="Attaque - moussa">
            <a:hlinkClick r:id="" action="ppaction://media"/>
            <a:extLst>
              <a:ext uri="{FF2B5EF4-FFF2-40B4-BE49-F238E27FC236}">
                <a16:creationId xmlns:a16="http://schemas.microsoft.com/office/drawing/2014/main" id="{569DE4FC-DDA9-CB99-18C4-B14D513BE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32658"/>
            <a:ext cx="9144000" cy="48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5DE084F6-C21E-0822-A398-010DABB44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>
            <a:extLst>
              <a:ext uri="{FF2B5EF4-FFF2-40B4-BE49-F238E27FC236}">
                <a16:creationId xmlns:a16="http://schemas.microsoft.com/office/drawing/2014/main" id="{61681FCD-16C5-6167-8C6D-43B9CBEFFB29}"/>
              </a:ext>
            </a:extLst>
          </p:cNvPr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>
            <a:extLst>
              <a:ext uri="{FF2B5EF4-FFF2-40B4-BE49-F238E27FC236}">
                <a16:creationId xmlns:a16="http://schemas.microsoft.com/office/drawing/2014/main" id="{0AC96114-26F7-EB3D-8C64-A0873F574403}"/>
              </a:ext>
            </a:extLst>
          </p:cNvPr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>
            <a:extLst>
              <a:ext uri="{FF2B5EF4-FFF2-40B4-BE49-F238E27FC236}">
                <a16:creationId xmlns:a16="http://schemas.microsoft.com/office/drawing/2014/main" id="{97DFF361-68BE-3EF0-68F2-398139CB57F2}"/>
              </a:ext>
            </a:extLst>
          </p:cNvPr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>
            <a:extLst>
              <a:ext uri="{FF2B5EF4-FFF2-40B4-BE49-F238E27FC236}">
                <a16:creationId xmlns:a16="http://schemas.microsoft.com/office/drawing/2014/main" id="{01ACCF5D-038A-52CF-FAE1-AB606C5F7F16}"/>
              </a:ext>
            </a:extLst>
          </p:cNvPr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387" name="Google Shape;387;p23">
            <a:extLst>
              <a:ext uri="{FF2B5EF4-FFF2-40B4-BE49-F238E27FC236}">
                <a16:creationId xmlns:a16="http://schemas.microsoft.com/office/drawing/2014/main" id="{A750F21D-5337-6870-6BF9-1C754A5C406C}"/>
              </a:ext>
            </a:extLst>
          </p:cNvPr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388" name="Google Shape;388;p23">
            <a:extLst>
              <a:ext uri="{FF2B5EF4-FFF2-40B4-BE49-F238E27FC236}">
                <a16:creationId xmlns:a16="http://schemas.microsoft.com/office/drawing/2014/main" id="{E92970B9-2CB2-9620-0F60-72C9DEE422DD}"/>
              </a:ext>
            </a:extLst>
          </p:cNvPr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389" name="Google Shape;389;p23">
            <a:extLst>
              <a:ext uri="{FF2B5EF4-FFF2-40B4-BE49-F238E27FC236}">
                <a16:creationId xmlns:a16="http://schemas.microsoft.com/office/drawing/2014/main" id="{ACA4B9EC-8089-AF33-2413-6187ACAE04BF}"/>
              </a:ext>
            </a:extLst>
          </p:cNvPr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390" name="Google Shape;390;p23">
            <a:extLst>
              <a:ext uri="{FF2B5EF4-FFF2-40B4-BE49-F238E27FC236}">
                <a16:creationId xmlns:a16="http://schemas.microsoft.com/office/drawing/2014/main" id="{32D41F37-C540-47B1-DB2E-BFDC87DBF9EF}"/>
              </a:ext>
            </a:extLst>
          </p:cNvPr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3">
            <a:extLst>
              <a:ext uri="{FF2B5EF4-FFF2-40B4-BE49-F238E27FC236}">
                <a16:creationId xmlns:a16="http://schemas.microsoft.com/office/drawing/2014/main" id="{B31BD0BE-3DD0-4425-15E3-D5DB2C8F980E}"/>
              </a:ext>
            </a:extLst>
          </p:cNvPr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392" name="Google Shape;392;p23">
            <a:extLst>
              <a:ext uri="{FF2B5EF4-FFF2-40B4-BE49-F238E27FC236}">
                <a16:creationId xmlns:a16="http://schemas.microsoft.com/office/drawing/2014/main" id="{1D512238-B366-7F2D-4E72-4BA5177A05AB}"/>
              </a:ext>
            </a:extLst>
          </p:cNvPr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393" name="Google Shape;393;p23">
            <a:extLst>
              <a:ext uri="{FF2B5EF4-FFF2-40B4-BE49-F238E27FC236}">
                <a16:creationId xmlns:a16="http://schemas.microsoft.com/office/drawing/2014/main" id="{B65D35E2-7E6A-2A07-84B3-F7B03DF6A4DE}"/>
              </a:ext>
            </a:extLst>
          </p:cNvPr>
          <p:cNvCxnSpPr>
            <a:endCxn id="391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4" name="Google Shape;394;p23">
            <a:extLst>
              <a:ext uri="{FF2B5EF4-FFF2-40B4-BE49-F238E27FC236}">
                <a16:creationId xmlns:a16="http://schemas.microsoft.com/office/drawing/2014/main" id="{FAB62FF2-C5DB-98BD-2761-D57463A54540}"/>
              </a:ext>
            </a:extLst>
          </p:cNvPr>
          <p:cNvCxnSpPr>
            <a:endCxn id="392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23">
            <a:extLst>
              <a:ext uri="{FF2B5EF4-FFF2-40B4-BE49-F238E27FC236}">
                <a16:creationId xmlns:a16="http://schemas.microsoft.com/office/drawing/2014/main" id="{8E985107-7A21-39C8-4A91-38D140508927}"/>
              </a:ext>
            </a:extLst>
          </p:cNvPr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3">
            <a:extLst>
              <a:ext uri="{FF2B5EF4-FFF2-40B4-BE49-F238E27FC236}">
                <a16:creationId xmlns:a16="http://schemas.microsoft.com/office/drawing/2014/main" id="{90F4D0FC-4113-BFD4-314E-E0DDD11ECCC0}"/>
              </a:ext>
            </a:extLst>
          </p:cNvPr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E43ECFA0-5770-1165-3127-41FE41A0BA92}"/>
              </a:ext>
            </a:extLst>
          </p:cNvPr>
          <p:cNvSpPr/>
          <p:nvPr/>
        </p:nvSpPr>
        <p:spPr>
          <a:xfrm rot="186522">
            <a:off x="1320089" y="225592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16F64B67-928A-26A0-CE68-601617022682}"/>
              </a:ext>
            </a:extLst>
          </p:cNvPr>
          <p:cNvSpPr/>
          <p:nvPr/>
        </p:nvSpPr>
        <p:spPr>
          <a:xfrm rot="186522">
            <a:off x="2951499" y="2354470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8E32BB78-C04B-1E26-A6A8-040FADC5B095}"/>
              </a:ext>
            </a:extLst>
          </p:cNvPr>
          <p:cNvSpPr/>
          <p:nvPr/>
        </p:nvSpPr>
        <p:spPr>
          <a:xfrm rot="186522">
            <a:off x="4151991" y="2438024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C129203C-2F22-D933-19E8-CC74F0DB8AAE}"/>
              </a:ext>
            </a:extLst>
          </p:cNvPr>
          <p:cNvSpPr/>
          <p:nvPr/>
        </p:nvSpPr>
        <p:spPr>
          <a:xfrm rot="21227192">
            <a:off x="5047626" y="2516661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FE73054A-5FC0-0A46-0250-6F8E84659947}"/>
              </a:ext>
            </a:extLst>
          </p:cNvPr>
          <p:cNvSpPr/>
          <p:nvPr/>
        </p:nvSpPr>
        <p:spPr>
          <a:xfrm rot="1846246">
            <a:off x="6427725" y="251512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0B183745-820A-E0C9-7AE3-5173F6986F22}"/>
              </a:ext>
            </a:extLst>
          </p:cNvPr>
          <p:cNvSpPr/>
          <p:nvPr/>
        </p:nvSpPr>
        <p:spPr>
          <a:xfrm rot="186522">
            <a:off x="7712436" y="217196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23">
            <a:extLst>
              <a:ext uri="{FF2B5EF4-FFF2-40B4-BE49-F238E27FC236}">
                <a16:creationId xmlns:a16="http://schemas.microsoft.com/office/drawing/2014/main" id="{FFD2DA96-1532-0B6A-A5F4-9CC10C0EF3C9}"/>
              </a:ext>
            </a:extLst>
          </p:cNvPr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23">
            <a:extLst>
              <a:ext uri="{FF2B5EF4-FFF2-40B4-BE49-F238E27FC236}">
                <a16:creationId xmlns:a16="http://schemas.microsoft.com/office/drawing/2014/main" id="{F4108FEC-048F-8F0A-2036-5C27268E0626}"/>
              </a:ext>
            </a:extLst>
          </p:cNvPr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12" name="Google Shape;412;p23">
            <a:extLst>
              <a:ext uri="{FF2B5EF4-FFF2-40B4-BE49-F238E27FC236}">
                <a16:creationId xmlns:a16="http://schemas.microsoft.com/office/drawing/2014/main" id="{4FD440F3-7D8F-C042-CA3F-6CEBC8B8A533}"/>
              </a:ext>
            </a:extLst>
          </p:cNvPr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414" name="Google Shape;414;p23">
            <a:extLst>
              <a:ext uri="{FF2B5EF4-FFF2-40B4-BE49-F238E27FC236}">
                <a16:creationId xmlns:a16="http://schemas.microsoft.com/office/drawing/2014/main" id="{3DAB4EEF-7344-1109-0CC5-B885431D1B85}"/>
              </a:ext>
            </a:extLst>
          </p:cNvPr>
          <p:cNvCxnSpPr>
            <a:cxnSpLocks/>
          </p:cNvCxnSpPr>
          <p:nvPr/>
        </p:nvCxnSpPr>
        <p:spPr>
          <a:xfrm flipV="1">
            <a:off x="6984009" y="2966911"/>
            <a:ext cx="369291" cy="1018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08F9A0E0-A949-6166-54B2-DED0E43600C0}"/>
              </a:ext>
            </a:extLst>
          </p:cNvPr>
          <p:cNvSpPr txBox="1"/>
          <p:nvPr/>
        </p:nvSpPr>
        <p:spPr>
          <a:xfrm>
            <a:off x="6309095" y="2759399"/>
            <a:ext cx="621000" cy="292357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 dirty="0">
                <a:solidFill>
                  <a:schemeClr val="lt1"/>
                </a:solidFill>
              </a:rPr>
              <a:t>Toucher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84053D96-06B1-6514-77E8-1357B7CA7D7C}"/>
              </a:ext>
            </a:extLst>
          </p:cNvPr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 &amp; choco: la pose décalle</a:t>
            </a:r>
            <a:endParaRPr sz="1500" b="1" dirty="0"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B6466495-D4F9-0282-5DE9-B817B2D03431}"/>
              </a:ext>
            </a:extLst>
          </p:cNvPr>
          <p:cNvSpPr txBox="1"/>
          <p:nvPr/>
        </p:nvSpPr>
        <p:spPr>
          <a:xfrm>
            <a:off x="-8975" y="437230"/>
            <a:ext cx="2925471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La choco est une pose décalle midd – link sur le link adverse. Elle doit être jouée en priorité sur un link adverse qui </a:t>
            </a:r>
            <a:r>
              <a:rPr lang="fr" sz="1000" b="1" dirty="0"/>
              <a:t>est monté</a:t>
            </a:r>
            <a:endParaRPr sz="1000" b="1" dirty="0"/>
          </a:p>
        </p:txBody>
      </p:sp>
      <p:sp>
        <p:nvSpPr>
          <p:cNvPr id="420" name="Google Shape;420;p23">
            <a:extLst>
              <a:ext uri="{FF2B5EF4-FFF2-40B4-BE49-F238E27FC236}">
                <a16:creationId xmlns:a16="http://schemas.microsoft.com/office/drawing/2014/main" id="{8E9960F6-34BA-6589-8FEB-3B30DB52F690}"/>
              </a:ext>
            </a:extLst>
          </p:cNvPr>
          <p:cNvSpPr txBox="1"/>
          <p:nvPr/>
        </p:nvSpPr>
        <p:spPr>
          <a:xfrm>
            <a:off x="2816735" y="413401"/>
            <a:ext cx="4019278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Quand le </a:t>
            </a:r>
            <a:r>
              <a:rPr lang="fr-FR" sz="900" dirty="0" err="1"/>
              <a:t>link</a:t>
            </a:r>
            <a:r>
              <a:rPr lang="fr-FR" sz="900" dirty="0"/>
              <a:t> reçoit le ballon, il doit essayer de faire tourner les épaules de son vis-à-vis vers le grand côté avant de décaler – l’objectif est de rendre plus difficile la défense petit côté au défenseur</a:t>
            </a:r>
            <a:endParaRPr sz="900" dirty="0"/>
          </a:p>
        </p:txBody>
      </p:sp>
      <p:sp>
        <p:nvSpPr>
          <p:cNvPr id="421" name="Google Shape;421;p23">
            <a:extLst>
              <a:ext uri="{FF2B5EF4-FFF2-40B4-BE49-F238E27FC236}">
                <a16:creationId xmlns:a16="http://schemas.microsoft.com/office/drawing/2014/main" id="{87572CE6-3B1F-70BF-86A7-DB1FEEEA15F2}"/>
              </a:ext>
            </a:extLst>
          </p:cNvPr>
          <p:cNvSpPr txBox="1"/>
          <p:nvPr/>
        </p:nvSpPr>
        <p:spPr>
          <a:xfrm>
            <a:off x="6805503" y="485775"/>
            <a:ext cx="232707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La choco est un duel link vs link – l’intervalle link/wing doit être privilégié</a:t>
            </a:r>
            <a:endParaRPr sz="1000" dirty="0"/>
          </a:p>
        </p:txBody>
      </p:sp>
      <p:grpSp>
        <p:nvGrpSpPr>
          <p:cNvPr id="422" name="Google Shape;422;p23">
            <a:extLst>
              <a:ext uri="{FF2B5EF4-FFF2-40B4-BE49-F238E27FC236}">
                <a16:creationId xmlns:a16="http://schemas.microsoft.com/office/drawing/2014/main" id="{79E17AE3-74DB-CA41-EB96-499BD82C0607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23" name="Google Shape;423;p23">
              <a:extLst>
                <a:ext uri="{FF2B5EF4-FFF2-40B4-BE49-F238E27FC236}">
                  <a16:creationId xmlns:a16="http://schemas.microsoft.com/office/drawing/2014/main" id="{A2C7DD0A-945E-66D9-CE4D-6905E37D4C63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>
              <a:extLst>
                <a:ext uri="{FF2B5EF4-FFF2-40B4-BE49-F238E27FC236}">
                  <a16:creationId xmlns:a16="http://schemas.microsoft.com/office/drawing/2014/main" id="{B51893E6-5766-0764-A9A9-C790AC21E7ED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>
              <a:extLst>
                <a:ext uri="{FF2B5EF4-FFF2-40B4-BE49-F238E27FC236}">
                  <a16:creationId xmlns:a16="http://schemas.microsoft.com/office/drawing/2014/main" id="{3F0788B0-ECF9-8AA4-F326-E6952E72C20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769F55-8974-33D8-C9DF-E85C3DFD82A1}"/>
              </a:ext>
            </a:extLst>
          </p:cNvPr>
          <p:cNvGrpSpPr/>
          <p:nvPr/>
        </p:nvGrpSpPr>
        <p:grpSpPr>
          <a:xfrm rot="1421590">
            <a:off x="4899961" y="2928356"/>
            <a:ext cx="447716" cy="655681"/>
            <a:chOff x="5581708" y="3088005"/>
            <a:chExt cx="447716" cy="655681"/>
          </a:xfrm>
        </p:grpSpPr>
        <p:sp>
          <p:nvSpPr>
            <p:cNvPr id="400" name="Google Shape;400;p23">
              <a:extLst>
                <a:ext uri="{FF2B5EF4-FFF2-40B4-BE49-F238E27FC236}">
                  <a16:creationId xmlns:a16="http://schemas.microsoft.com/office/drawing/2014/main" id="{0EB868BA-87E1-8BEB-78A2-A795A2B0458F}"/>
                </a:ext>
              </a:extLst>
            </p:cNvPr>
            <p:cNvSpPr/>
            <p:nvPr/>
          </p:nvSpPr>
          <p:spPr>
            <a:xfrm rot="10800000">
              <a:off x="5602326" y="3088005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1;p15">
              <a:extLst>
                <a:ext uri="{FF2B5EF4-FFF2-40B4-BE49-F238E27FC236}">
                  <a16:creationId xmlns:a16="http://schemas.microsoft.com/office/drawing/2014/main" id="{75FDE4EF-C3BF-3F66-748F-36D6A42FC947}"/>
                </a:ext>
              </a:extLst>
            </p:cNvPr>
            <p:cNvSpPr txBox="1"/>
            <p:nvPr/>
          </p:nvSpPr>
          <p:spPr>
            <a:xfrm>
              <a:off x="5581708" y="342055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31D64A-D875-CE5B-4789-7921067FA858}"/>
              </a:ext>
            </a:extLst>
          </p:cNvPr>
          <p:cNvGrpSpPr/>
          <p:nvPr/>
        </p:nvGrpSpPr>
        <p:grpSpPr>
          <a:xfrm>
            <a:off x="4115856" y="2924255"/>
            <a:ext cx="447716" cy="583058"/>
            <a:chOff x="4299138" y="3900839"/>
            <a:chExt cx="447716" cy="583058"/>
          </a:xfrm>
        </p:grpSpPr>
        <p:sp>
          <p:nvSpPr>
            <p:cNvPr id="399" name="Google Shape;399;p23">
              <a:extLst>
                <a:ext uri="{FF2B5EF4-FFF2-40B4-BE49-F238E27FC236}">
                  <a16:creationId xmlns:a16="http://schemas.microsoft.com/office/drawing/2014/main" id="{AFBFA91A-BCEA-E4ED-3585-4A80E33280B5}"/>
                </a:ext>
              </a:extLst>
            </p:cNvPr>
            <p:cNvSpPr/>
            <p:nvPr/>
          </p:nvSpPr>
          <p:spPr>
            <a:xfrm rot="10800000">
              <a:off x="4326918" y="3900839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;p15">
              <a:extLst>
                <a:ext uri="{FF2B5EF4-FFF2-40B4-BE49-F238E27FC236}">
                  <a16:creationId xmlns:a16="http://schemas.microsoft.com/office/drawing/2014/main" id="{B15740FE-33CD-188C-A9C1-19C174C8F26A}"/>
                </a:ext>
              </a:extLst>
            </p:cNvPr>
            <p:cNvSpPr txBox="1"/>
            <p:nvPr/>
          </p:nvSpPr>
          <p:spPr>
            <a:xfrm>
              <a:off x="4299138" y="4160762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4B0769-E4F5-3253-0779-A54CE85A5BA2}"/>
              </a:ext>
            </a:extLst>
          </p:cNvPr>
          <p:cNvGrpSpPr/>
          <p:nvPr/>
        </p:nvGrpSpPr>
        <p:grpSpPr>
          <a:xfrm>
            <a:off x="8526335" y="3782176"/>
            <a:ext cx="447716" cy="649159"/>
            <a:chOff x="8526335" y="3782176"/>
            <a:chExt cx="447716" cy="649159"/>
          </a:xfrm>
        </p:grpSpPr>
        <p:sp>
          <p:nvSpPr>
            <p:cNvPr id="402" name="Google Shape;402;p23">
              <a:extLst>
                <a:ext uri="{FF2B5EF4-FFF2-40B4-BE49-F238E27FC236}">
                  <a16:creationId xmlns:a16="http://schemas.microsoft.com/office/drawing/2014/main" id="{E2D05A3C-F155-1ECB-88C5-40E3B374F618}"/>
                </a:ext>
              </a:extLst>
            </p:cNvPr>
            <p:cNvSpPr/>
            <p:nvPr/>
          </p:nvSpPr>
          <p:spPr>
            <a:xfrm rot="10800000">
              <a:off x="85754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1;p15">
              <a:extLst>
                <a:ext uri="{FF2B5EF4-FFF2-40B4-BE49-F238E27FC236}">
                  <a16:creationId xmlns:a16="http://schemas.microsoft.com/office/drawing/2014/main" id="{B3482095-D09D-A204-AE49-910BC0833BC7}"/>
                </a:ext>
              </a:extLst>
            </p:cNvPr>
            <p:cNvSpPr txBox="1"/>
            <p:nvPr/>
          </p:nvSpPr>
          <p:spPr>
            <a:xfrm>
              <a:off x="8526335" y="4108200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AB401B-2018-F534-4F43-48B8D5D31C93}"/>
              </a:ext>
            </a:extLst>
          </p:cNvPr>
          <p:cNvGrpSpPr/>
          <p:nvPr/>
        </p:nvGrpSpPr>
        <p:grpSpPr>
          <a:xfrm>
            <a:off x="6355708" y="2980802"/>
            <a:ext cx="574387" cy="595174"/>
            <a:chOff x="6307742" y="2954926"/>
            <a:chExt cx="574387" cy="595174"/>
          </a:xfrm>
        </p:grpSpPr>
        <p:sp>
          <p:nvSpPr>
            <p:cNvPr id="409" name="Google Shape;409;p23">
              <a:extLst>
                <a:ext uri="{FF2B5EF4-FFF2-40B4-BE49-F238E27FC236}">
                  <a16:creationId xmlns:a16="http://schemas.microsoft.com/office/drawing/2014/main" id="{FD29D594-B679-5010-5E8E-F7306F026709}"/>
                </a:ext>
              </a:extLst>
            </p:cNvPr>
            <p:cNvSpPr/>
            <p:nvPr/>
          </p:nvSpPr>
          <p:spPr>
            <a:xfrm>
              <a:off x="6307742" y="3046810"/>
              <a:ext cx="258900" cy="113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A9045B-B5A3-509D-1973-16463B7C9ECC}"/>
                </a:ext>
              </a:extLst>
            </p:cNvPr>
            <p:cNvGrpSpPr/>
            <p:nvPr/>
          </p:nvGrpSpPr>
          <p:grpSpPr>
            <a:xfrm>
              <a:off x="6434413" y="2954926"/>
              <a:ext cx="447716" cy="595174"/>
              <a:chOff x="6844853" y="3611252"/>
              <a:chExt cx="447716" cy="595174"/>
            </a:xfrm>
          </p:grpSpPr>
          <p:sp>
            <p:nvSpPr>
              <p:cNvPr id="401" name="Google Shape;401;p23">
                <a:extLst>
                  <a:ext uri="{FF2B5EF4-FFF2-40B4-BE49-F238E27FC236}">
                    <a16:creationId xmlns:a16="http://schemas.microsoft.com/office/drawing/2014/main" id="{E986C900-3BEF-9527-D7A3-84E7332A426F}"/>
                  </a:ext>
                </a:extLst>
              </p:cNvPr>
              <p:cNvSpPr/>
              <p:nvPr/>
            </p:nvSpPr>
            <p:spPr>
              <a:xfrm rot="10800000">
                <a:off x="6849887" y="3611252"/>
                <a:ext cx="348600" cy="317700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1;p15">
                <a:extLst>
                  <a:ext uri="{FF2B5EF4-FFF2-40B4-BE49-F238E27FC236}">
                    <a16:creationId xmlns:a16="http://schemas.microsoft.com/office/drawing/2014/main" id="{FCA31261-7DA5-9CD6-4252-A4C1A4CB2755}"/>
                  </a:ext>
                </a:extLst>
              </p:cNvPr>
              <p:cNvSpPr txBox="1"/>
              <p:nvPr/>
            </p:nvSpPr>
            <p:spPr>
              <a:xfrm>
                <a:off x="6844853" y="3883291"/>
                <a:ext cx="447716" cy="323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900" dirty="0"/>
                  <a:t>Link</a:t>
                </a:r>
                <a:endParaRPr sz="2200" b="1" dirty="0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A4BC77-F156-4C00-7E54-1D0F254826B4}"/>
              </a:ext>
            </a:extLst>
          </p:cNvPr>
          <p:cNvGrpSpPr/>
          <p:nvPr/>
        </p:nvGrpSpPr>
        <p:grpSpPr>
          <a:xfrm>
            <a:off x="2369019" y="3168923"/>
            <a:ext cx="447716" cy="639004"/>
            <a:chOff x="1514675" y="3782176"/>
            <a:chExt cx="447716" cy="639004"/>
          </a:xfrm>
        </p:grpSpPr>
        <p:sp>
          <p:nvSpPr>
            <p:cNvPr id="398" name="Google Shape;398;p23">
              <a:extLst>
                <a:ext uri="{FF2B5EF4-FFF2-40B4-BE49-F238E27FC236}">
                  <a16:creationId xmlns:a16="http://schemas.microsoft.com/office/drawing/2014/main" id="{103E032A-01EC-84DA-C0E3-1ABCC080AB30}"/>
                </a:ext>
              </a:extLst>
            </p:cNvPr>
            <p:cNvSpPr/>
            <p:nvPr/>
          </p:nvSpPr>
          <p:spPr>
            <a:xfrm rot="10800000">
              <a:off x="15146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;p15">
              <a:extLst>
                <a:ext uri="{FF2B5EF4-FFF2-40B4-BE49-F238E27FC236}">
                  <a16:creationId xmlns:a16="http://schemas.microsoft.com/office/drawing/2014/main" id="{8B995B9F-8C86-B787-D641-F995B16E86CA}"/>
                </a:ext>
              </a:extLst>
            </p:cNvPr>
            <p:cNvSpPr txBox="1"/>
            <p:nvPr/>
          </p:nvSpPr>
          <p:spPr>
            <a:xfrm>
              <a:off x="1514675" y="4098045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D0159DB-7E05-F1CB-6D7E-179BE60742A7}"/>
              </a:ext>
            </a:extLst>
          </p:cNvPr>
          <p:cNvGrpSpPr/>
          <p:nvPr/>
        </p:nvGrpSpPr>
        <p:grpSpPr>
          <a:xfrm>
            <a:off x="72196" y="3669101"/>
            <a:ext cx="447716" cy="430775"/>
            <a:chOff x="72196" y="3669101"/>
            <a:chExt cx="447716" cy="430775"/>
          </a:xfrm>
        </p:grpSpPr>
        <p:sp>
          <p:nvSpPr>
            <p:cNvPr id="397" name="Google Shape;397;p23">
              <a:extLst>
                <a:ext uri="{FF2B5EF4-FFF2-40B4-BE49-F238E27FC236}">
                  <a16:creationId xmlns:a16="http://schemas.microsoft.com/office/drawing/2014/main" id="{595261F9-040C-992D-B2BB-C98C95BAA1EA}"/>
                </a:ext>
              </a:extLst>
            </p:cNvPr>
            <p:cNvSpPr/>
            <p:nvPr/>
          </p:nvSpPr>
          <p:spPr>
            <a:xfrm rot="10800000">
              <a:off x="1009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;p15">
              <a:extLst>
                <a:ext uri="{FF2B5EF4-FFF2-40B4-BE49-F238E27FC236}">
                  <a16:creationId xmlns:a16="http://schemas.microsoft.com/office/drawing/2014/main" id="{293F2512-4EAC-38A3-EC32-2A2A4FB8419E}"/>
                </a:ext>
              </a:extLst>
            </p:cNvPr>
            <p:cNvSpPr txBox="1"/>
            <p:nvPr/>
          </p:nvSpPr>
          <p:spPr>
            <a:xfrm>
              <a:off x="72196" y="366910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sp>
        <p:nvSpPr>
          <p:cNvPr id="17" name="Google Shape;418;p23">
            <a:extLst>
              <a:ext uri="{FF2B5EF4-FFF2-40B4-BE49-F238E27FC236}">
                <a16:creationId xmlns:a16="http://schemas.microsoft.com/office/drawing/2014/main" id="{D314993C-28CB-0054-2D34-8BD1ECF056C8}"/>
              </a:ext>
            </a:extLst>
          </p:cNvPr>
          <p:cNvSpPr txBox="1"/>
          <p:nvPr/>
        </p:nvSpPr>
        <p:spPr>
          <a:xfrm>
            <a:off x="2087400" y="1197712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Choco Droite ! </a:t>
            </a:r>
            <a:endParaRPr sz="1500" b="1" dirty="0"/>
          </a:p>
        </p:txBody>
      </p:sp>
      <p:cxnSp>
        <p:nvCxnSpPr>
          <p:cNvPr id="18" name="Google Shape;415;p23">
            <a:extLst>
              <a:ext uri="{FF2B5EF4-FFF2-40B4-BE49-F238E27FC236}">
                <a16:creationId xmlns:a16="http://schemas.microsoft.com/office/drawing/2014/main" id="{73B40509-DAB6-F065-C00D-169B90661E4A}"/>
              </a:ext>
            </a:extLst>
          </p:cNvPr>
          <p:cNvCxnSpPr>
            <a:cxnSpLocks/>
          </p:cNvCxnSpPr>
          <p:nvPr/>
        </p:nvCxnSpPr>
        <p:spPr>
          <a:xfrm flipH="1">
            <a:off x="1608121" y="3428325"/>
            <a:ext cx="551329" cy="8901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FF24BD2-9B08-9BA8-D644-8F01FCA32DFB}"/>
              </a:ext>
            </a:extLst>
          </p:cNvPr>
          <p:cNvSpPr/>
          <p:nvPr/>
        </p:nvSpPr>
        <p:spPr>
          <a:xfrm>
            <a:off x="3277584" y="1231978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cxnSp>
        <p:nvCxnSpPr>
          <p:cNvPr id="19" name="Google Shape;394;p23">
            <a:extLst>
              <a:ext uri="{FF2B5EF4-FFF2-40B4-BE49-F238E27FC236}">
                <a16:creationId xmlns:a16="http://schemas.microsoft.com/office/drawing/2014/main" id="{7181BCBE-E94A-0FE5-24BA-B708D9129F50}"/>
              </a:ext>
            </a:extLst>
          </p:cNvPr>
          <p:cNvCxnSpPr>
            <a:cxnSpLocks/>
          </p:cNvCxnSpPr>
          <p:nvPr/>
        </p:nvCxnSpPr>
        <p:spPr>
          <a:xfrm>
            <a:off x="5326918" y="2958145"/>
            <a:ext cx="85021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4184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6328A956-6D7E-A8CB-54D8-47CAC278D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>
            <a:extLst>
              <a:ext uri="{FF2B5EF4-FFF2-40B4-BE49-F238E27FC236}">
                <a16:creationId xmlns:a16="http://schemas.microsoft.com/office/drawing/2014/main" id="{58E14F70-671B-3D23-CF45-DB153F2091AD}"/>
              </a:ext>
            </a:extLst>
          </p:cNvPr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>
            <a:extLst>
              <a:ext uri="{FF2B5EF4-FFF2-40B4-BE49-F238E27FC236}">
                <a16:creationId xmlns:a16="http://schemas.microsoft.com/office/drawing/2014/main" id="{EEDAEAEA-2694-D7DB-B887-88DD8F65A0F0}"/>
              </a:ext>
            </a:extLst>
          </p:cNvPr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>
            <a:extLst>
              <a:ext uri="{FF2B5EF4-FFF2-40B4-BE49-F238E27FC236}">
                <a16:creationId xmlns:a16="http://schemas.microsoft.com/office/drawing/2014/main" id="{4649009C-C760-BADD-1644-9ED19608601C}"/>
              </a:ext>
            </a:extLst>
          </p:cNvPr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>
            <a:extLst>
              <a:ext uri="{FF2B5EF4-FFF2-40B4-BE49-F238E27FC236}">
                <a16:creationId xmlns:a16="http://schemas.microsoft.com/office/drawing/2014/main" id="{6B6B6F1E-B635-1075-38C3-8D3C9A1946DB}"/>
              </a:ext>
            </a:extLst>
          </p:cNvPr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387" name="Google Shape;387;p23">
            <a:extLst>
              <a:ext uri="{FF2B5EF4-FFF2-40B4-BE49-F238E27FC236}">
                <a16:creationId xmlns:a16="http://schemas.microsoft.com/office/drawing/2014/main" id="{2F3A8F5C-F884-24D2-4F54-482A39478885}"/>
              </a:ext>
            </a:extLst>
          </p:cNvPr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388" name="Google Shape;388;p23">
            <a:extLst>
              <a:ext uri="{FF2B5EF4-FFF2-40B4-BE49-F238E27FC236}">
                <a16:creationId xmlns:a16="http://schemas.microsoft.com/office/drawing/2014/main" id="{BE21C6BE-096E-D218-088A-D43160E692F3}"/>
              </a:ext>
            </a:extLst>
          </p:cNvPr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389" name="Google Shape;389;p23">
            <a:extLst>
              <a:ext uri="{FF2B5EF4-FFF2-40B4-BE49-F238E27FC236}">
                <a16:creationId xmlns:a16="http://schemas.microsoft.com/office/drawing/2014/main" id="{30659E3A-0237-A6D2-0623-114D4087B656}"/>
              </a:ext>
            </a:extLst>
          </p:cNvPr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390" name="Google Shape;390;p23">
            <a:extLst>
              <a:ext uri="{FF2B5EF4-FFF2-40B4-BE49-F238E27FC236}">
                <a16:creationId xmlns:a16="http://schemas.microsoft.com/office/drawing/2014/main" id="{308DEB6F-919B-097E-B84B-8C1AFD140706}"/>
              </a:ext>
            </a:extLst>
          </p:cNvPr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3">
            <a:extLst>
              <a:ext uri="{FF2B5EF4-FFF2-40B4-BE49-F238E27FC236}">
                <a16:creationId xmlns:a16="http://schemas.microsoft.com/office/drawing/2014/main" id="{FF89C255-BE1A-B93C-D09E-D5743062B413}"/>
              </a:ext>
            </a:extLst>
          </p:cNvPr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392" name="Google Shape;392;p23">
            <a:extLst>
              <a:ext uri="{FF2B5EF4-FFF2-40B4-BE49-F238E27FC236}">
                <a16:creationId xmlns:a16="http://schemas.microsoft.com/office/drawing/2014/main" id="{E2FDBDB7-F28B-6732-AA05-FE12E47BFD86}"/>
              </a:ext>
            </a:extLst>
          </p:cNvPr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393" name="Google Shape;393;p23">
            <a:extLst>
              <a:ext uri="{FF2B5EF4-FFF2-40B4-BE49-F238E27FC236}">
                <a16:creationId xmlns:a16="http://schemas.microsoft.com/office/drawing/2014/main" id="{6856F3C0-B75B-05C4-9A53-2EECF9C63771}"/>
              </a:ext>
            </a:extLst>
          </p:cNvPr>
          <p:cNvCxnSpPr>
            <a:endCxn id="391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4" name="Google Shape;394;p23">
            <a:extLst>
              <a:ext uri="{FF2B5EF4-FFF2-40B4-BE49-F238E27FC236}">
                <a16:creationId xmlns:a16="http://schemas.microsoft.com/office/drawing/2014/main" id="{B9898D92-CF36-080B-7C8D-394876B1FCC1}"/>
              </a:ext>
            </a:extLst>
          </p:cNvPr>
          <p:cNvCxnSpPr>
            <a:endCxn id="392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23">
            <a:extLst>
              <a:ext uri="{FF2B5EF4-FFF2-40B4-BE49-F238E27FC236}">
                <a16:creationId xmlns:a16="http://schemas.microsoft.com/office/drawing/2014/main" id="{29E93A1D-B298-99C2-CF34-78DCA18EC851}"/>
              </a:ext>
            </a:extLst>
          </p:cNvPr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3">
            <a:extLst>
              <a:ext uri="{FF2B5EF4-FFF2-40B4-BE49-F238E27FC236}">
                <a16:creationId xmlns:a16="http://schemas.microsoft.com/office/drawing/2014/main" id="{AC2B80F9-A577-66F3-4B31-F88D8AD566E9}"/>
              </a:ext>
            </a:extLst>
          </p:cNvPr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9211AB3D-E73D-7FE9-5675-56199666C892}"/>
              </a:ext>
            </a:extLst>
          </p:cNvPr>
          <p:cNvSpPr/>
          <p:nvPr/>
        </p:nvSpPr>
        <p:spPr>
          <a:xfrm rot="186522">
            <a:off x="1320089" y="225592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68396C8C-0154-7AB8-2A00-1661C76203BB}"/>
              </a:ext>
            </a:extLst>
          </p:cNvPr>
          <p:cNvSpPr/>
          <p:nvPr/>
        </p:nvSpPr>
        <p:spPr>
          <a:xfrm rot="20049409">
            <a:off x="2951587" y="2241681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3E404C29-7DF6-5859-040F-68FE48521D7A}"/>
              </a:ext>
            </a:extLst>
          </p:cNvPr>
          <p:cNvSpPr/>
          <p:nvPr/>
        </p:nvSpPr>
        <p:spPr>
          <a:xfrm rot="20431074">
            <a:off x="4406240" y="226690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15BD7345-A808-6F4E-F0D6-13DC71BF545D}"/>
              </a:ext>
            </a:extLst>
          </p:cNvPr>
          <p:cNvSpPr/>
          <p:nvPr/>
        </p:nvSpPr>
        <p:spPr>
          <a:xfrm rot="20379137">
            <a:off x="5532996" y="2345771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1DA375D0-22ED-BC64-2D02-727B8E88FF8D}"/>
              </a:ext>
            </a:extLst>
          </p:cNvPr>
          <p:cNvSpPr/>
          <p:nvPr/>
        </p:nvSpPr>
        <p:spPr>
          <a:xfrm rot="186522">
            <a:off x="6427725" y="251512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37EE0B98-40DC-FA74-55FD-A92371CF00B7}"/>
              </a:ext>
            </a:extLst>
          </p:cNvPr>
          <p:cNvSpPr/>
          <p:nvPr/>
        </p:nvSpPr>
        <p:spPr>
          <a:xfrm rot="2535154">
            <a:off x="7564646" y="2103919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3">
            <a:extLst>
              <a:ext uri="{FF2B5EF4-FFF2-40B4-BE49-F238E27FC236}">
                <a16:creationId xmlns:a16="http://schemas.microsoft.com/office/drawing/2014/main" id="{6F2BB94E-3435-3E09-8828-1566FCEDF59E}"/>
              </a:ext>
            </a:extLst>
          </p:cNvPr>
          <p:cNvSpPr/>
          <p:nvPr/>
        </p:nvSpPr>
        <p:spPr>
          <a:xfrm>
            <a:off x="6506930" y="2702201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23">
            <a:extLst>
              <a:ext uri="{FF2B5EF4-FFF2-40B4-BE49-F238E27FC236}">
                <a16:creationId xmlns:a16="http://schemas.microsoft.com/office/drawing/2014/main" id="{4877A324-B736-44C3-2E7A-66FC43438B0E}"/>
              </a:ext>
            </a:extLst>
          </p:cNvPr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23">
            <a:extLst>
              <a:ext uri="{FF2B5EF4-FFF2-40B4-BE49-F238E27FC236}">
                <a16:creationId xmlns:a16="http://schemas.microsoft.com/office/drawing/2014/main" id="{DB2E8A85-655D-4959-2CDE-08A2613538B6}"/>
              </a:ext>
            </a:extLst>
          </p:cNvPr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12" name="Google Shape;412;p23">
            <a:extLst>
              <a:ext uri="{FF2B5EF4-FFF2-40B4-BE49-F238E27FC236}">
                <a16:creationId xmlns:a16="http://schemas.microsoft.com/office/drawing/2014/main" id="{9C3FF5DB-0BD4-7332-88DF-7A164B79CB03}"/>
              </a:ext>
            </a:extLst>
          </p:cNvPr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414" name="Google Shape;414;p23">
            <a:extLst>
              <a:ext uri="{FF2B5EF4-FFF2-40B4-BE49-F238E27FC236}">
                <a16:creationId xmlns:a16="http://schemas.microsoft.com/office/drawing/2014/main" id="{F6E36A9E-E61A-2BCD-0BE8-4AD3C532248C}"/>
              </a:ext>
            </a:extLst>
          </p:cNvPr>
          <p:cNvCxnSpPr>
            <a:cxnSpLocks/>
          </p:cNvCxnSpPr>
          <p:nvPr/>
        </p:nvCxnSpPr>
        <p:spPr>
          <a:xfrm flipV="1">
            <a:off x="6871954" y="1902289"/>
            <a:ext cx="341646" cy="79839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2560DBC5-1ECB-3D69-F6C9-A09F21151144}"/>
              </a:ext>
            </a:extLst>
          </p:cNvPr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 &amp; choco: la pose décalle</a:t>
            </a:r>
            <a:endParaRPr sz="1500" b="1" dirty="0"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E792D4D3-8A41-23D2-F518-8C2B6DF9DCBE}"/>
              </a:ext>
            </a:extLst>
          </p:cNvPr>
          <p:cNvSpPr txBox="1"/>
          <p:nvPr/>
        </p:nvSpPr>
        <p:spPr>
          <a:xfrm>
            <a:off x="72196" y="437230"/>
            <a:ext cx="2844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La choco attaque le dos du wing opposé. C’est un duel de vitesse avec le link défensif sur leur petit côté</a:t>
            </a:r>
            <a:endParaRPr sz="1000" dirty="0"/>
          </a:p>
        </p:txBody>
      </p:sp>
      <p:sp>
        <p:nvSpPr>
          <p:cNvPr id="420" name="Google Shape;420;p23">
            <a:extLst>
              <a:ext uri="{FF2B5EF4-FFF2-40B4-BE49-F238E27FC236}">
                <a16:creationId xmlns:a16="http://schemas.microsoft.com/office/drawing/2014/main" id="{CFA3FAD4-4DCF-344C-7E47-F5589B456F4E}"/>
              </a:ext>
            </a:extLst>
          </p:cNvPr>
          <p:cNvSpPr txBox="1"/>
          <p:nvPr/>
        </p:nvSpPr>
        <p:spPr>
          <a:xfrm>
            <a:off x="3176249" y="460150"/>
            <a:ext cx="308952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fr" sz="1000" dirty="0"/>
              <a:t>Si le wing tourne ses épaules vers vous, ceci libère votre wing et la passe est la bonne solution sur un 2vs1</a:t>
            </a:r>
            <a:endParaRPr sz="1000" dirty="0"/>
          </a:p>
        </p:txBody>
      </p:sp>
      <p:grpSp>
        <p:nvGrpSpPr>
          <p:cNvPr id="422" name="Google Shape;422;p23">
            <a:extLst>
              <a:ext uri="{FF2B5EF4-FFF2-40B4-BE49-F238E27FC236}">
                <a16:creationId xmlns:a16="http://schemas.microsoft.com/office/drawing/2014/main" id="{494CF886-A375-68D0-25A4-DB6965241A57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23" name="Google Shape;423;p23">
              <a:extLst>
                <a:ext uri="{FF2B5EF4-FFF2-40B4-BE49-F238E27FC236}">
                  <a16:creationId xmlns:a16="http://schemas.microsoft.com/office/drawing/2014/main" id="{F8221996-2D41-B0C6-6DBA-1B23B1648D6B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>
              <a:extLst>
                <a:ext uri="{FF2B5EF4-FFF2-40B4-BE49-F238E27FC236}">
                  <a16:creationId xmlns:a16="http://schemas.microsoft.com/office/drawing/2014/main" id="{3364011A-4108-BA09-534B-622993B94C5F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>
              <a:extLst>
                <a:ext uri="{FF2B5EF4-FFF2-40B4-BE49-F238E27FC236}">
                  <a16:creationId xmlns:a16="http://schemas.microsoft.com/office/drawing/2014/main" id="{A946B979-489F-8A74-61DA-223FA9FC033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B9B24E4-EFEE-32D5-B732-A503F7DF1859}"/>
              </a:ext>
            </a:extLst>
          </p:cNvPr>
          <p:cNvGrpSpPr/>
          <p:nvPr/>
        </p:nvGrpSpPr>
        <p:grpSpPr>
          <a:xfrm rot="1421590">
            <a:off x="6048969" y="2597441"/>
            <a:ext cx="447716" cy="655681"/>
            <a:chOff x="5581708" y="3088005"/>
            <a:chExt cx="447716" cy="655681"/>
          </a:xfrm>
        </p:grpSpPr>
        <p:sp>
          <p:nvSpPr>
            <p:cNvPr id="400" name="Google Shape;400;p23">
              <a:extLst>
                <a:ext uri="{FF2B5EF4-FFF2-40B4-BE49-F238E27FC236}">
                  <a16:creationId xmlns:a16="http://schemas.microsoft.com/office/drawing/2014/main" id="{9EA5C64C-49FC-49EA-E8D1-0AD8A9AB8359}"/>
                </a:ext>
              </a:extLst>
            </p:cNvPr>
            <p:cNvSpPr/>
            <p:nvPr/>
          </p:nvSpPr>
          <p:spPr>
            <a:xfrm rot="10800000">
              <a:off x="5602326" y="3088005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1;p15">
              <a:extLst>
                <a:ext uri="{FF2B5EF4-FFF2-40B4-BE49-F238E27FC236}">
                  <a16:creationId xmlns:a16="http://schemas.microsoft.com/office/drawing/2014/main" id="{B282F93C-E66E-F9B2-CB94-57EE5A89C714}"/>
                </a:ext>
              </a:extLst>
            </p:cNvPr>
            <p:cNvSpPr txBox="1"/>
            <p:nvPr/>
          </p:nvSpPr>
          <p:spPr>
            <a:xfrm>
              <a:off x="5581708" y="342055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3AD3F4E-5C57-A0E5-3605-DE47380DB49A}"/>
              </a:ext>
            </a:extLst>
          </p:cNvPr>
          <p:cNvGrpSpPr/>
          <p:nvPr/>
        </p:nvGrpSpPr>
        <p:grpSpPr>
          <a:xfrm>
            <a:off x="4419545" y="2874066"/>
            <a:ext cx="447716" cy="583058"/>
            <a:chOff x="4299138" y="3900839"/>
            <a:chExt cx="447716" cy="583058"/>
          </a:xfrm>
        </p:grpSpPr>
        <p:sp>
          <p:nvSpPr>
            <p:cNvPr id="399" name="Google Shape;399;p23">
              <a:extLst>
                <a:ext uri="{FF2B5EF4-FFF2-40B4-BE49-F238E27FC236}">
                  <a16:creationId xmlns:a16="http://schemas.microsoft.com/office/drawing/2014/main" id="{2A705920-B28D-1054-F9D1-31FF8A65A4BB}"/>
                </a:ext>
              </a:extLst>
            </p:cNvPr>
            <p:cNvSpPr/>
            <p:nvPr/>
          </p:nvSpPr>
          <p:spPr>
            <a:xfrm rot="10800000">
              <a:off x="4326918" y="3900839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;p15">
              <a:extLst>
                <a:ext uri="{FF2B5EF4-FFF2-40B4-BE49-F238E27FC236}">
                  <a16:creationId xmlns:a16="http://schemas.microsoft.com/office/drawing/2014/main" id="{574613BF-A5AD-1791-DE10-EFBABED6494A}"/>
                </a:ext>
              </a:extLst>
            </p:cNvPr>
            <p:cNvSpPr txBox="1"/>
            <p:nvPr/>
          </p:nvSpPr>
          <p:spPr>
            <a:xfrm>
              <a:off x="4299138" y="4160762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51296C-E1A6-FF63-C32E-EB2431068B0F}"/>
              </a:ext>
            </a:extLst>
          </p:cNvPr>
          <p:cNvGrpSpPr/>
          <p:nvPr/>
        </p:nvGrpSpPr>
        <p:grpSpPr>
          <a:xfrm>
            <a:off x="8458171" y="2705156"/>
            <a:ext cx="447716" cy="649159"/>
            <a:chOff x="8526335" y="3782176"/>
            <a:chExt cx="447716" cy="649159"/>
          </a:xfrm>
        </p:grpSpPr>
        <p:sp>
          <p:nvSpPr>
            <p:cNvPr id="402" name="Google Shape;402;p23">
              <a:extLst>
                <a:ext uri="{FF2B5EF4-FFF2-40B4-BE49-F238E27FC236}">
                  <a16:creationId xmlns:a16="http://schemas.microsoft.com/office/drawing/2014/main" id="{83780304-1C2D-CD78-1A14-D0B93204C5D6}"/>
                </a:ext>
              </a:extLst>
            </p:cNvPr>
            <p:cNvSpPr/>
            <p:nvPr/>
          </p:nvSpPr>
          <p:spPr>
            <a:xfrm rot="10800000">
              <a:off x="85754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1;p15">
              <a:extLst>
                <a:ext uri="{FF2B5EF4-FFF2-40B4-BE49-F238E27FC236}">
                  <a16:creationId xmlns:a16="http://schemas.microsoft.com/office/drawing/2014/main" id="{4FFA00D1-23F1-A596-6B10-61895E8DAA7A}"/>
                </a:ext>
              </a:extLst>
            </p:cNvPr>
            <p:cNvSpPr txBox="1"/>
            <p:nvPr/>
          </p:nvSpPr>
          <p:spPr>
            <a:xfrm>
              <a:off x="8526335" y="4108200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7C3324-2396-6441-DBB3-7A3599F77829}"/>
              </a:ext>
            </a:extLst>
          </p:cNvPr>
          <p:cNvGrpSpPr/>
          <p:nvPr/>
        </p:nvGrpSpPr>
        <p:grpSpPr>
          <a:xfrm rot="1390610">
            <a:off x="6631232" y="2683632"/>
            <a:ext cx="447716" cy="595174"/>
            <a:chOff x="6844853" y="3611252"/>
            <a:chExt cx="447716" cy="595174"/>
          </a:xfrm>
        </p:grpSpPr>
        <p:sp>
          <p:nvSpPr>
            <p:cNvPr id="401" name="Google Shape;401;p23">
              <a:extLst>
                <a:ext uri="{FF2B5EF4-FFF2-40B4-BE49-F238E27FC236}">
                  <a16:creationId xmlns:a16="http://schemas.microsoft.com/office/drawing/2014/main" id="{143D740C-8F16-1CD1-1EEC-6DC11DB12F91}"/>
                </a:ext>
              </a:extLst>
            </p:cNvPr>
            <p:cNvSpPr/>
            <p:nvPr/>
          </p:nvSpPr>
          <p:spPr>
            <a:xfrm rot="10800000">
              <a:off x="6849887" y="3611252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;p15">
              <a:extLst>
                <a:ext uri="{FF2B5EF4-FFF2-40B4-BE49-F238E27FC236}">
                  <a16:creationId xmlns:a16="http://schemas.microsoft.com/office/drawing/2014/main" id="{1E400D4C-E1EF-D78E-A573-62978ABD2677}"/>
                </a:ext>
              </a:extLst>
            </p:cNvPr>
            <p:cNvSpPr txBox="1"/>
            <p:nvPr/>
          </p:nvSpPr>
          <p:spPr>
            <a:xfrm>
              <a:off x="6844853" y="388329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86DF3-E4E0-213C-C4B1-1C550EADC4BD}"/>
              </a:ext>
            </a:extLst>
          </p:cNvPr>
          <p:cNvGrpSpPr/>
          <p:nvPr/>
        </p:nvGrpSpPr>
        <p:grpSpPr>
          <a:xfrm>
            <a:off x="2495428" y="3168923"/>
            <a:ext cx="447716" cy="639004"/>
            <a:chOff x="1514675" y="3782176"/>
            <a:chExt cx="447716" cy="639004"/>
          </a:xfrm>
        </p:grpSpPr>
        <p:sp>
          <p:nvSpPr>
            <p:cNvPr id="398" name="Google Shape;398;p23">
              <a:extLst>
                <a:ext uri="{FF2B5EF4-FFF2-40B4-BE49-F238E27FC236}">
                  <a16:creationId xmlns:a16="http://schemas.microsoft.com/office/drawing/2014/main" id="{7B1CC727-6D4B-6670-335A-76184EEBE4C9}"/>
                </a:ext>
              </a:extLst>
            </p:cNvPr>
            <p:cNvSpPr/>
            <p:nvPr/>
          </p:nvSpPr>
          <p:spPr>
            <a:xfrm rot="10800000">
              <a:off x="15146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;p15">
              <a:extLst>
                <a:ext uri="{FF2B5EF4-FFF2-40B4-BE49-F238E27FC236}">
                  <a16:creationId xmlns:a16="http://schemas.microsoft.com/office/drawing/2014/main" id="{23BA0F21-5AA5-79FB-9623-51676380E8A5}"/>
                </a:ext>
              </a:extLst>
            </p:cNvPr>
            <p:cNvSpPr txBox="1"/>
            <p:nvPr/>
          </p:nvSpPr>
          <p:spPr>
            <a:xfrm>
              <a:off x="1514675" y="4098045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591E76-D07D-1A33-AAC7-8AC5258D0ECF}"/>
              </a:ext>
            </a:extLst>
          </p:cNvPr>
          <p:cNvGrpSpPr/>
          <p:nvPr/>
        </p:nvGrpSpPr>
        <p:grpSpPr>
          <a:xfrm>
            <a:off x="72196" y="3669101"/>
            <a:ext cx="447716" cy="430775"/>
            <a:chOff x="72196" y="3669101"/>
            <a:chExt cx="447716" cy="430775"/>
          </a:xfrm>
        </p:grpSpPr>
        <p:sp>
          <p:nvSpPr>
            <p:cNvPr id="397" name="Google Shape;397;p23">
              <a:extLst>
                <a:ext uri="{FF2B5EF4-FFF2-40B4-BE49-F238E27FC236}">
                  <a16:creationId xmlns:a16="http://schemas.microsoft.com/office/drawing/2014/main" id="{6B6B7D21-7527-91CC-E2AA-DE17AC6063A9}"/>
                </a:ext>
              </a:extLst>
            </p:cNvPr>
            <p:cNvSpPr/>
            <p:nvPr/>
          </p:nvSpPr>
          <p:spPr>
            <a:xfrm rot="10800000">
              <a:off x="1009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;p15">
              <a:extLst>
                <a:ext uri="{FF2B5EF4-FFF2-40B4-BE49-F238E27FC236}">
                  <a16:creationId xmlns:a16="http://schemas.microsoft.com/office/drawing/2014/main" id="{177156BC-9183-55F7-1AB6-3B6EC9C85587}"/>
                </a:ext>
              </a:extLst>
            </p:cNvPr>
            <p:cNvSpPr txBox="1"/>
            <p:nvPr/>
          </p:nvSpPr>
          <p:spPr>
            <a:xfrm>
              <a:off x="72196" y="366910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sp>
        <p:nvSpPr>
          <p:cNvPr id="17" name="Google Shape;418;p23">
            <a:extLst>
              <a:ext uri="{FF2B5EF4-FFF2-40B4-BE49-F238E27FC236}">
                <a16:creationId xmlns:a16="http://schemas.microsoft.com/office/drawing/2014/main" id="{BFF960DF-25FD-3B0A-A936-5E4FC3ADBAA0}"/>
              </a:ext>
            </a:extLst>
          </p:cNvPr>
          <p:cNvSpPr txBox="1"/>
          <p:nvPr/>
        </p:nvSpPr>
        <p:spPr>
          <a:xfrm>
            <a:off x="2087400" y="1197712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Choco Droite ! </a:t>
            </a:r>
            <a:endParaRPr sz="1500" b="1" dirty="0"/>
          </a:p>
        </p:txBody>
      </p:sp>
      <p:cxnSp>
        <p:nvCxnSpPr>
          <p:cNvPr id="18" name="Google Shape;415;p23">
            <a:extLst>
              <a:ext uri="{FF2B5EF4-FFF2-40B4-BE49-F238E27FC236}">
                <a16:creationId xmlns:a16="http://schemas.microsoft.com/office/drawing/2014/main" id="{6124298A-CCBD-5952-0EDB-082B8991E4E4}"/>
              </a:ext>
            </a:extLst>
          </p:cNvPr>
          <p:cNvCxnSpPr>
            <a:cxnSpLocks/>
          </p:cNvCxnSpPr>
          <p:nvPr/>
        </p:nvCxnSpPr>
        <p:spPr>
          <a:xfrm flipH="1" flipV="1">
            <a:off x="2669727" y="2047744"/>
            <a:ext cx="35304" cy="117299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DFA5E94-8900-2803-C820-0649FE678F65}"/>
              </a:ext>
            </a:extLst>
          </p:cNvPr>
          <p:cNvSpPr/>
          <p:nvPr/>
        </p:nvSpPr>
        <p:spPr>
          <a:xfrm>
            <a:off x="3277584" y="1231978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FC8184-3BAC-9B14-6C53-DFB940742E7C}"/>
              </a:ext>
            </a:extLst>
          </p:cNvPr>
          <p:cNvSpPr/>
          <p:nvPr/>
        </p:nvSpPr>
        <p:spPr>
          <a:xfrm rot="1555869">
            <a:off x="6977087" y="1458263"/>
            <a:ext cx="256092" cy="1354488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cxnSp>
        <p:nvCxnSpPr>
          <p:cNvPr id="21" name="Google Shape;415;p23">
            <a:extLst>
              <a:ext uri="{FF2B5EF4-FFF2-40B4-BE49-F238E27FC236}">
                <a16:creationId xmlns:a16="http://schemas.microsoft.com/office/drawing/2014/main" id="{0741D75E-155A-6051-3B17-F86C05B8F254}"/>
              </a:ext>
            </a:extLst>
          </p:cNvPr>
          <p:cNvCxnSpPr>
            <a:cxnSpLocks/>
          </p:cNvCxnSpPr>
          <p:nvPr/>
        </p:nvCxnSpPr>
        <p:spPr>
          <a:xfrm flipV="1">
            <a:off x="8731828" y="1590252"/>
            <a:ext cx="54699" cy="12022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99956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515584CC-9F6B-0036-C026-F45DCA1C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>
            <a:extLst>
              <a:ext uri="{FF2B5EF4-FFF2-40B4-BE49-F238E27FC236}">
                <a16:creationId xmlns:a16="http://schemas.microsoft.com/office/drawing/2014/main" id="{438A90E4-AA44-31DA-7EFB-633D31355F87}"/>
              </a:ext>
            </a:extLst>
          </p:cNvPr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>
            <a:extLst>
              <a:ext uri="{FF2B5EF4-FFF2-40B4-BE49-F238E27FC236}">
                <a16:creationId xmlns:a16="http://schemas.microsoft.com/office/drawing/2014/main" id="{366E18F6-B8E7-F912-134F-4D574F1FFEA5}"/>
              </a:ext>
            </a:extLst>
          </p:cNvPr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>
            <a:extLst>
              <a:ext uri="{FF2B5EF4-FFF2-40B4-BE49-F238E27FC236}">
                <a16:creationId xmlns:a16="http://schemas.microsoft.com/office/drawing/2014/main" id="{0252267F-7FFE-5B6F-5D4D-E02DE5B4DDE1}"/>
              </a:ext>
            </a:extLst>
          </p:cNvPr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>
            <a:extLst>
              <a:ext uri="{FF2B5EF4-FFF2-40B4-BE49-F238E27FC236}">
                <a16:creationId xmlns:a16="http://schemas.microsoft.com/office/drawing/2014/main" id="{1EA01BD4-51D3-6B03-261E-08CE3AF147BB}"/>
              </a:ext>
            </a:extLst>
          </p:cNvPr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387" name="Google Shape;387;p23">
            <a:extLst>
              <a:ext uri="{FF2B5EF4-FFF2-40B4-BE49-F238E27FC236}">
                <a16:creationId xmlns:a16="http://schemas.microsoft.com/office/drawing/2014/main" id="{3E429B2C-608E-8B20-B19C-ADED265C7574}"/>
              </a:ext>
            </a:extLst>
          </p:cNvPr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388" name="Google Shape;388;p23">
            <a:extLst>
              <a:ext uri="{FF2B5EF4-FFF2-40B4-BE49-F238E27FC236}">
                <a16:creationId xmlns:a16="http://schemas.microsoft.com/office/drawing/2014/main" id="{D9B9D335-F510-FE39-9C6A-B41C51878AE7}"/>
              </a:ext>
            </a:extLst>
          </p:cNvPr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389" name="Google Shape;389;p23">
            <a:extLst>
              <a:ext uri="{FF2B5EF4-FFF2-40B4-BE49-F238E27FC236}">
                <a16:creationId xmlns:a16="http://schemas.microsoft.com/office/drawing/2014/main" id="{E3D7CF69-6DA9-0A47-7157-C9C9E2E9ECD3}"/>
              </a:ext>
            </a:extLst>
          </p:cNvPr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390" name="Google Shape;390;p23">
            <a:extLst>
              <a:ext uri="{FF2B5EF4-FFF2-40B4-BE49-F238E27FC236}">
                <a16:creationId xmlns:a16="http://schemas.microsoft.com/office/drawing/2014/main" id="{579BF904-8E73-35E4-D163-93FD0F86D913}"/>
              </a:ext>
            </a:extLst>
          </p:cNvPr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3">
            <a:extLst>
              <a:ext uri="{FF2B5EF4-FFF2-40B4-BE49-F238E27FC236}">
                <a16:creationId xmlns:a16="http://schemas.microsoft.com/office/drawing/2014/main" id="{12B871E7-EEB5-3B5E-A4F4-FF74440EE1FD}"/>
              </a:ext>
            </a:extLst>
          </p:cNvPr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392" name="Google Shape;392;p23">
            <a:extLst>
              <a:ext uri="{FF2B5EF4-FFF2-40B4-BE49-F238E27FC236}">
                <a16:creationId xmlns:a16="http://schemas.microsoft.com/office/drawing/2014/main" id="{8BA5816A-2E3E-C29F-4E2D-26B00D836A26}"/>
              </a:ext>
            </a:extLst>
          </p:cNvPr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393" name="Google Shape;393;p23">
            <a:extLst>
              <a:ext uri="{FF2B5EF4-FFF2-40B4-BE49-F238E27FC236}">
                <a16:creationId xmlns:a16="http://schemas.microsoft.com/office/drawing/2014/main" id="{DB011A93-A9E9-D8E9-E075-9F12D4E614B2}"/>
              </a:ext>
            </a:extLst>
          </p:cNvPr>
          <p:cNvCxnSpPr>
            <a:endCxn id="391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4" name="Google Shape;394;p23">
            <a:extLst>
              <a:ext uri="{FF2B5EF4-FFF2-40B4-BE49-F238E27FC236}">
                <a16:creationId xmlns:a16="http://schemas.microsoft.com/office/drawing/2014/main" id="{BF6FF471-5352-0597-BCCA-D2297C64A6D7}"/>
              </a:ext>
            </a:extLst>
          </p:cNvPr>
          <p:cNvCxnSpPr>
            <a:endCxn id="392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23">
            <a:extLst>
              <a:ext uri="{FF2B5EF4-FFF2-40B4-BE49-F238E27FC236}">
                <a16:creationId xmlns:a16="http://schemas.microsoft.com/office/drawing/2014/main" id="{CC5CAA08-BF28-B821-8DA6-C4914117872A}"/>
              </a:ext>
            </a:extLst>
          </p:cNvPr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3">
            <a:extLst>
              <a:ext uri="{FF2B5EF4-FFF2-40B4-BE49-F238E27FC236}">
                <a16:creationId xmlns:a16="http://schemas.microsoft.com/office/drawing/2014/main" id="{03CB37F1-0825-5F56-9EA9-FB83AFAA807E}"/>
              </a:ext>
            </a:extLst>
          </p:cNvPr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23C1AFBF-7259-CE4B-13BB-66946D2BE657}"/>
              </a:ext>
            </a:extLst>
          </p:cNvPr>
          <p:cNvSpPr/>
          <p:nvPr/>
        </p:nvSpPr>
        <p:spPr>
          <a:xfrm rot="19629233">
            <a:off x="2135235" y="2150046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B0D5F678-65EE-4093-EC89-7990E912794E}"/>
              </a:ext>
            </a:extLst>
          </p:cNvPr>
          <p:cNvSpPr/>
          <p:nvPr/>
        </p:nvSpPr>
        <p:spPr>
          <a:xfrm rot="20049409">
            <a:off x="3527391" y="214099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577A1295-BA28-A3D7-992E-508A759880C9}"/>
              </a:ext>
            </a:extLst>
          </p:cNvPr>
          <p:cNvSpPr/>
          <p:nvPr/>
        </p:nvSpPr>
        <p:spPr>
          <a:xfrm rot="20431074">
            <a:off x="4850449" y="2197590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CE289B8E-2129-3DED-AF0A-BB77F5144A22}"/>
              </a:ext>
            </a:extLst>
          </p:cNvPr>
          <p:cNvSpPr/>
          <p:nvPr/>
        </p:nvSpPr>
        <p:spPr>
          <a:xfrm rot="20379137">
            <a:off x="5936726" y="2238271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D57ECECD-D7DA-F5D1-4ED9-7C36A67D6A85}"/>
              </a:ext>
            </a:extLst>
          </p:cNvPr>
          <p:cNvSpPr/>
          <p:nvPr/>
        </p:nvSpPr>
        <p:spPr>
          <a:xfrm rot="19047578">
            <a:off x="6453904" y="2405776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DD97EDFD-344C-13E1-D343-2B7998795FB5}"/>
              </a:ext>
            </a:extLst>
          </p:cNvPr>
          <p:cNvSpPr/>
          <p:nvPr/>
        </p:nvSpPr>
        <p:spPr>
          <a:xfrm rot="20440363">
            <a:off x="7564646" y="2103919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3">
            <a:extLst>
              <a:ext uri="{FF2B5EF4-FFF2-40B4-BE49-F238E27FC236}">
                <a16:creationId xmlns:a16="http://schemas.microsoft.com/office/drawing/2014/main" id="{8F7EBD8A-C3B7-1413-9A13-1B8790412CEC}"/>
              </a:ext>
            </a:extLst>
          </p:cNvPr>
          <p:cNvSpPr/>
          <p:nvPr/>
        </p:nvSpPr>
        <p:spPr>
          <a:xfrm>
            <a:off x="5286860" y="2899970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23">
            <a:extLst>
              <a:ext uri="{FF2B5EF4-FFF2-40B4-BE49-F238E27FC236}">
                <a16:creationId xmlns:a16="http://schemas.microsoft.com/office/drawing/2014/main" id="{610CFDD2-9A81-4539-CBB3-FE078A59FBEF}"/>
              </a:ext>
            </a:extLst>
          </p:cNvPr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23">
            <a:extLst>
              <a:ext uri="{FF2B5EF4-FFF2-40B4-BE49-F238E27FC236}">
                <a16:creationId xmlns:a16="http://schemas.microsoft.com/office/drawing/2014/main" id="{5C4F65D3-D984-AC22-2E76-11FE2A140F68}"/>
              </a:ext>
            </a:extLst>
          </p:cNvPr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12" name="Google Shape;412;p23">
            <a:extLst>
              <a:ext uri="{FF2B5EF4-FFF2-40B4-BE49-F238E27FC236}">
                <a16:creationId xmlns:a16="http://schemas.microsoft.com/office/drawing/2014/main" id="{862D1B76-B2EB-65B8-B175-8CA35FBFF8FA}"/>
              </a:ext>
            </a:extLst>
          </p:cNvPr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414" name="Google Shape;414;p23">
            <a:extLst>
              <a:ext uri="{FF2B5EF4-FFF2-40B4-BE49-F238E27FC236}">
                <a16:creationId xmlns:a16="http://schemas.microsoft.com/office/drawing/2014/main" id="{BFE1E4A8-117A-D774-4E9E-F05DE4D95633}"/>
              </a:ext>
            </a:extLst>
          </p:cNvPr>
          <p:cNvCxnSpPr>
            <a:cxnSpLocks/>
          </p:cNvCxnSpPr>
          <p:nvPr/>
        </p:nvCxnSpPr>
        <p:spPr>
          <a:xfrm flipV="1">
            <a:off x="6871954" y="1902289"/>
            <a:ext cx="341646" cy="79839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CDB74B6E-B29A-3EA5-DA4A-54607595AD66}"/>
              </a:ext>
            </a:extLst>
          </p:cNvPr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 &amp; choco: la pose décalle</a:t>
            </a:r>
            <a:endParaRPr sz="1500" b="1" dirty="0"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D17B3B37-6EFE-8DA4-B0A6-0158AD6D7610}"/>
              </a:ext>
            </a:extLst>
          </p:cNvPr>
          <p:cNvSpPr txBox="1"/>
          <p:nvPr/>
        </p:nvSpPr>
        <p:spPr>
          <a:xfrm>
            <a:off x="72196" y="437230"/>
            <a:ext cx="3403408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Si la défense anticipe la choco et ferme fort sur le petit côté pour protéger le link– on peut renverser le jeu sur le grand côté avec une passe</a:t>
            </a:r>
            <a:endParaRPr sz="1000" dirty="0"/>
          </a:p>
        </p:txBody>
      </p:sp>
      <p:grpSp>
        <p:nvGrpSpPr>
          <p:cNvPr id="422" name="Google Shape;422;p23">
            <a:extLst>
              <a:ext uri="{FF2B5EF4-FFF2-40B4-BE49-F238E27FC236}">
                <a16:creationId xmlns:a16="http://schemas.microsoft.com/office/drawing/2014/main" id="{87998363-DCF3-1837-23C2-3EA6A0811326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23" name="Google Shape;423;p23">
              <a:extLst>
                <a:ext uri="{FF2B5EF4-FFF2-40B4-BE49-F238E27FC236}">
                  <a16:creationId xmlns:a16="http://schemas.microsoft.com/office/drawing/2014/main" id="{6B2894D2-2B82-A098-B328-2D62FCC50B56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>
              <a:extLst>
                <a:ext uri="{FF2B5EF4-FFF2-40B4-BE49-F238E27FC236}">
                  <a16:creationId xmlns:a16="http://schemas.microsoft.com/office/drawing/2014/main" id="{7120AD6A-FCC5-B4B3-C0B2-1BE063ED49CE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>
              <a:extLst>
                <a:ext uri="{FF2B5EF4-FFF2-40B4-BE49-F238E27FC236}">
                  <a16:creationId xmlns:a16="http://schemas.microsoft.com/office/drawing/2014/main" id="{0150D2D4-C036-BA6A-D1E5-8DA5E2E198C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E96F15C-5923-EB96-A499-BEFA38DF63BE}"/>
              </a:ext>
            </a:extLst>
          </p:cNvPr>
          <p:cNvGrpSpPr/>
          <p:nvPr/>
        </p:nvGrpSpPr>
        <p:grpSpPr>
          <a:xfrm rot="20668293">
            <a:off x="6139993" y="2711090"/>
            <a:ext cx="447716" cy="655681"/>
            <a:chOff x="5581708" y="3088005"/>
            <a:chExt cx="447716" cy="655681"/>
          </a:xfrm>
        </p:grpSpPr>
        <p:sp>
          <p:nvSpPr>
            <p:cNvPr id="400" name="Google Shape;400;p23">
              <a:extLst>
                <a:ext uri="{FF2B5EF4-FFF2-40B4-BE49-F238E27FC236}">
                  <a16:creationId xmlns:a16="http://schemas.microsoft.com/office/drawing/2014/main" id="{2B6CE014-817E-9225-65E5-897A4AA699C3}"/>
                </a:ext>
              </a:extLst>
            </p:cNvPr>
            <p:cNvSpPr/>
            <p:nvPr/>
          </p:nvSpPr>
          <p:spPr>
            <a:xfrm rot="10800000">
              <a:off x="5602326" y="3088005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1;p15">
              <a:extLst>
                <a:ext uri="{FF2B5EF4-FFF2-40B4-BE49-F238E27FC236}">
                  <a16:creationId xmlns:a16="http://schemas.microsoft.com/office/drawing/2014/main" id="{645DBCB7-057F-ABFE-90DD-C9FCAFDA4334}"/>
                </a:ext>
              </a:extLst>
            </p:cNvPr>
            <p:cNvSpPr txBox="1"/>
            <p:nvPr/>
          </p:nvSpPr>
          <p:spPr>
            <a:xfrm>
              <a:off x="5581708" y="342055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88192-4CD0-DB1E-74FD-6B1161D0EFB8}"/>
              </a:ext>
            </a:extLst>
          </p:cNvPr>
          <p:cNvGrpSpPr/>
          <p:nvPr/>
        </p:nvGrpSpPr>
        <p:grpSpPr>
          <a:xfrm>
            <a:off x="4375980" y="2900653"/>
            <a:ext cx="447716" cy="583058"/>
            <a:chOff x="4299138" y="3900839"/>
            <a:chExt cx="447716" cy="583058"/>
          </a:xfrm>
        </p:grpSpPr>
        <p:sp>
          <p:nvSpPr>
            <p:cNvPr id="399" name="Google Shape;399;p23">
              <a:extLst>
                <a:ext uri="{FF2B5EF4-FFF2-40B4-BE49-F238E27FC236}">
                  <a16:creationId xmlns:a16="http://schemas.microsoft.com/office/drawing/2014/main" id="{B81CF091-BD72-761C-38F5-83624EBE68FA}"/>
                </a:ext>
              </a:extLst>
            </p:cNvPr>
            <p:cNvSpPr/>
            <p:nvPr/>
          </p:nvSpPr>
          <p:spPr>
            <a:xfrm rot="10800000">
              <a:off x="4326918" y="3900839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;p15">
              <a:extLst>
                <a:ext uri="{FF2B5EF4-FFF2-40B4-BE49-F238E27FC236}">
                  <a16:creationId xmlns:a16="http://schemas.microsoft.com/office/drawing/2014/main" id="{ABD6AC73-DDB3-10E5-3AB6-103C3F06B130}"/>
                </a:ext>
              </a:extLst>
            </p:cNvPr>
            <p:cNvSpPr txBox="1"/>
            <p:nvPr/>
          </p:nvSpPr>
          <p:spPr>
            <a:xfrm>
              <a:off x="4299138" y="4160762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715482-996D-7F51-4AFD-7A4C5694C2DB}"/>
              </a:ext>
            </a:extLst>
          </p:cNvPr>
          <p:cNvGrpSpPr/>
          <p:nvPr/>
        </p:nvGrpSpPr>
        <p:grpSpPr>
          <a:xfrm>
            <a:off x="8458171" y="2705156"/>
            <a:ext cx="447716" cy="649159"/>
            <a:chOff x="8526335" y="3782176"/>
            <a:chExt cx="447716" cy="649159"/>
          </a:xfrm>
        </p:grpSpPr>
        <p:sp>
          <p:nvSpPr>
            <p:cNvPr id="402" name="Google Shape;402;p23">
              <a:extLst>
                <a:ext uri="{FF2B5EF4-FFF2-40B4-BE49-F238E27FC236}">
                  <a16:creationId xmlns:a16="http://schemas.microsoft.com/office/drawing/2014/main" id="{BA7A5E2D-317A-ADC6-FF8E-A163A4B96F2E}"/>
                </a:ext>
              </a:extLst>
            </p:cNvPr>
            <p:cNvSpPr/>
            <p:nvPr/>
          </p:nvSpPr>
          <p:spPr>
            <a:xfrm rot="10800000">
              <a:off x="85754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1;p15">
              <a:extLst>
                <a:ext uri="{FF2B5EF4-FFF2-40B4-BE49-F238E27FC236}">
                  <a16:creationId xmlns:a16="http://schemas.microsoft.com/office/drawing/2014/main" id="{8EDD218D-136F-CD6C-C9EA-7E4D0598E409}"/>
                </a:ext>
              </a:extLst>
            </p:cNvPr>
            <p:cNvSpPr txBox="1"/>
            <p:nvPr/>
          </p:nvSpPr>
          <p:spPr>
            <a:xfrm>
              <a:off x="8526335" y="4108200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C2835F-ABC5-B4E6-F86E-7B888696FCD0}"/>
              </a:ext>
            </a:extLst>
          </p:cNvPr>
          <p:cNvGrpSpPr/>
          <p:nvPr/>
        </p:nvGrpSpPr>
        <p:grpSpPr>
          <a:xfrm rot="1390610">
            <a:off x="6950334" y="2635837"/>
            <a:ext cx="447716" cy="595174"/>
            <a:chOff x="6844853" y="3611252"/>
            <a:chExt cx="447716" cy="595174"/>
          </a:xfrm>
        </p:grpSpPr>
        <p:sp>
          <p:nvSpPr>
            <p:cNvPr id="401" name="Google Shape;401;p23">
              <a:extLst>
                <a:ext uri="{FF2B5EF4-FFF2-40B4-BE49-F238E27FC236}">
                  <a16:creationId xmlns:a16="http://schemas.microsoft.com/office/drawing/2014/main" id="{60B9B1AE-3546-A6FB-694F-850296974544}"/>
                </a:ext>
              </a:extLst>
            </p:cNvPr>
            <p:cNvSpPr/>
            <p:nvPr/>
          </p:nvSpPr>
          <p:spPr>
            <a:xfrm rot="10800000">
              <a:off x="6849887" y="3611252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;p15">
              <a:extLst>
                <a:ext uri="{FF2B5EF4-FFF2-40B4-BE49-F238E27FC236}">
                  <a16:creationId xmlns:a16="http://schemas.microsoft.com/office/drawing/2014/main" id="{B7C42FB3-A73F-A630-9D33-2419E5F54872}"/>
                </a:ext>
              </a:extLst>
            </p:cNvPr>
            <p:cNvSpPr txBox="1"/>
            <p:nvPr/>
          </p:nvSpPr>
          <p:spPr>
            <a:xfrm>
              <a:off x="6844853" y="388329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4892F6-B0F4-4FD5-C872-1F529BD13185}"/>
              </a:ext>
            </a:extLst>
          </p:cNvPr>
          <p:cNvGrpSpPr/>
          <p:nvPr/>
        </p:nvGrpSpPr>
        <p:grpSpPr>
          <a:xfrm>
            <a:off x="2495428" y="3168923"/>
            <a:ext cx="447716" cy="639004"/>
            <a:chOff x="1514675" y="3782176"/>
            <a:chExt cx="447716" cy="639004"/>
          </a:xfrm>
        </p:grpSpPr>
        <p:sp>
          <p:nvSpPr>
            <p:cNvPr id="398" name="Google Shape;398;p23">
              <a:extLst>
                <a:ext uri="{FF2B5EF4-FFF2-40B4-BE49-F238E27FC236}">
                  <a16:creationId xmlns:a16="http://schemas.microsoft.com/office/drawing/2014/main" id="{0016A41B-E341-34B6-CE2D-9B683AD0F9D3}"/>
                </a:ext>
              </a:extLst>
            </p:cNvPr>
            <p:cNvSpPr/>
            <p:nvPr/>
          </p:nvSpPr>
          <p:spPr>
            <a:xfrm rot="10800000">
              <a:off x="15146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;p15">
              <a:extLst>
                <a:ext uri="{FF2B5EF4-FFF2-40B4-BE49-F238E27FC236}">
                  <a16:creationId xmlns:a16="http://schemas.microsoft.com/office/drawing/2014/main" id="{5B3D3F38-577C-D5D4-2FF7-2C6B6CE82CC4}"/>
                </a:ext>
              </a:extLst>
            </p:cNvPr>
            <p:cNvSpPr txBox="1"/>
            <p:nvPr/>
          </p:nvSpPr>
          <p:spPr>
            <a:xfrm>
              <a:off x="1514675" y="4098045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3AE26-2F00-6950-B012-9E533278F96B}"/>
              </a:ext>
            </a:extLst>
          </p:cNvPr>
          <p:cNvGrpSpPr/>
          <p:nvPr/>
        </p:nvGrpSpPr>
        <p:grpSpPr>
          <a:xfrm>
            <a:off x="181649" y="3414630"/>
            <a:ext cx="447716" cy="430775"/>
            <a:chOff x="72196" y="3669101"/>
            <a:chExt cx="447716" cy="430775"/>
          </a:xfrm>
        </p:grpSpPr>
        <p:sp>
          <p:nvSpPr>
            <p:cNvPr id="397" name="Google Shape;397;p23">
              <a:extLst>
                <a:ext uri="{FF2B5EF4-FFF2-40B4-BE49-F238E27FC236}">
                  <a16:creationId xmlns:a16="http://schemas.microsoft.com/office/drawing/2014/main" id="{432D72D6-756F-FDB5-6D93-1BB2200F84EE}"/>
                </a:ext>
              </a:extLst>
            </p:cNvPr>
            <p:cNvSpPr/>
            <p:nvPr/>
          </p:nvSpPr>
          <p:spPr>
            <a:xfrm rot="10800000">
              <a:off x="1009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;p15">
              <a:extLst>
                <a:ext uri="{FF2B5EF4-FFF2-40B4-BE49-F238E27FC236}">
                  <a16:creationId xmlns:a16="http://schemas.microsoft.com/office/drawing/2014/main" id="{477F28A0-E7AD-A06A-8233-826B94765F65}"/>
                </a:ext>
              </a:extLst>
            </p:cNvPr>
            <p:cNvSpPr txBox="1"/>
            <p:nvPr/>
          </p:nvSpPr>
          <p:spPr>
            <a:xfrm>
              <a:off x="72196" y="366910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sp>
        <p:nvSpPr>
          <p:cNvPr id="17" name="Google Shape;418;p23">
            <a:extLst>
              <a:ext uri="{FF2B5EF4-FFF2-40B4-BE49-F238E27FC236}">
                <a16:creationId xmlns:a16="http://schemas.microsoft.com/office/drawing/2014/main" id="{3FC9E0B4-A3D6-7062-79F4-F83797BA27B8}"/>
              </a:ext>
            </a:extLst>
          </p:cNvPr>
          <p:cNvSpPr txBox="1"/>
          <p:nvPr/>
        </p:nvSpPr>
        <p:spPr>
          <a:xfrm>
            <a:off x="2087400" y="1197712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Choco Droite ! </a:t>
            </a:r>
            <a:endParaRPr sz="1500" b="1" dirty="0"/>
          </a:p>
        </p:txBody>
      </p:sp>
      <p:cxnSp>
        <p:nvCxnSpPr>
          <p:cNvPr id="18" name="Google Shape;415;p23">
            <a:extLst>
              <a:ext uri="{FF2B5EF4-FFF2-40B4-BE49-F238E27FC236}">
                <a16:creationId xmlns:a16="http://schemas.microsoft.com/office/drawing/2014/main" id="{54B62304-6948-7436-6C9D-EF5B71E03E13}"/>
              </a:ext>
            </a:extLst>
          </p:cNvPr>
          <p:cNvCxnSpPr>
            <a:cxnSpLocks/>
          </p:cNvCxnSpPr>
          <p:nvPr/>
        </p:nvCxnSpPr>
        <p:spPr>
          <a:xfrm flipV="1">
            <a:off x="2705031" y="1980997"/>
            <a:ext cx="138390" cy="12397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C027B96-A245-A8DF-7F2B-048C8D777890}"/>
              </a:ext>
            </a:extLst>
          </p:cNvPr>
          <p:cNvSpPr/>
          <p:nvPr/>
        </p:nvSpPr>
        <p:spPr>
          <a:xfrm>
            <a:off x="3277584" y="1231978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0B6DC6-4624-CDE5-0582-1F82439560AC}"/>
              </a:ext>
            </a:extLst>
          </p:cNvPr>
          <p:cNvSpPr/>
          <p:nvPr/>
        </p:nvSpPr>
        <p:spPr>
          <a:xfrm rot="1555869">
            <a:off x="6977087" y="1458263"/>
            <a:ext cx="256092" cy="1354488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cxnSp>
        <p:nvCxnSpPr>
          <p:cNvPr id="21" name="Google Shape;415;p23">
            <a:extLst>
              <a:ext uri="{FF2B5EF4-FFF2-40B4-BE49-F238E27FC236}">
                <a16:creationId xmlns:a16="http://schemas.microsoft.com/office/drawing/2014/main" id="{BD37D1EA-831A-5BA4-D5D6-FE04ED20F5BC}"/>
              </a:ext>
            </a:extLst>
          </p:cNvPr>
          <p:cNvCxnSpPr>
            <a:cxnSpLocks/>
          </p:cNvCxnSpPr>
          <p:nvPr/>
        </p:nvCxnSpPr>
        <p:spPr>
          <a:xfrm flipV="1">
            <a:off x="8731828" y="1590252"/>
            <a:ext cx="54699" cy="12022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936A6E3-32BE-3E4E-8CAB-E8D86963DDA3}"/>
              </a:ext>
            </a:extLst>
          </p:cNvPr>
          <p:cNvSpPr/>
          <p:nvPr/>
        </p:nvSpPr>
        <p:spPr>
          <a:xfrm rot="336869">
            <a:off x="2680531" y="1672420"/>
            <a:ext cx="256092" cy="1595572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2E2C0D-1AF0-DB4D-87B9-6C2B9AB32B1F}"/>
              </a:ext>
            </a:extLst>
          </p:cNvPr>
          <p:cNvSpPr/>
          <p:nvPr/>
        </p:nvSpPr>
        <p:spPr>
          <a:xfrm rot="336869">
            <a:off x="349056" y="1806083"/>
            <a:ext cx="256092" cy="1595572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cxnSp>
        <p:nvCxnSpPr>
          <p:cNvPr id="19" name="Google Shape;415;p23">
            <a:extLst>
              <a:ext uri="{FF2B5EF4-FFF2-40B4-BE49-F238E27FC236}">
                <a16:creationId xmlns:a16="http://schemas.microsoft.com/office/drawing/2014/main" id="{ED343837-5A76-9310-1F49-2267979A8D59}"/>
              </a:ext>
            </a:extLst>
          </p:cNvPr>
          <p:cNvCxnSpPr>
            <a:cxnSpLocks/>
          </p:cNvCxnSpPr>
          <p:nvPr/>
        </p:nvCxnSpPr>
        <p:spPr>
          <a:xfrm flipV="1">
            <a:off x="420850" y="1980997"/>
            <a:ext cx="112667" cy="134114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" name="Google Shape;394;p23">
            <a:extLst>
              <a:ext uri="{FF2B5EF4-FFF2-40B4-BE49-F238E27FC236}">
                <a16:creationId xmlns:a16="http://schemas.microsoft.com/office/drawing/2014/main" id="{18F1279E-8959-1B41-F839-2B0DB00AA6F5}"/>
              </a:ext>
            </a:extLst>
          </p:cNvPr>
          <p:cNvCxnSpPr>
            <a:cxnSpLocks/>
          </p:cNvCxnSpPr>
          <p:nvPr/>
        </p:nvCxnSpPr>
        <p:spPr>
          <a:xfrm flipH="1">
            <a:off x="4742989" y="2841900"/>
            <a:ext cx="1367902" cy="164251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C2D5C84-1ADF-01AF-297F-3794E2E252A8}"/>
              </a:ext>
            </a:extLst>
          </p:cNvPr>
          <p:cNvSpPr/>
          <p:nvPr/>
        </p:nvSpPr>
        <p:spPr>
          <a:xfrm rot="21406086">
            <a:off x="4374814" y="1648117"/>
            <a:ext cx="256092" cy="1317336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cxnSp>
        <p:nvCxnSpPr>
          <p:cNvPr id="29" name="Google Shape;393;p23">
            <a:extLst>
              <a:ext uri="{FF2B5EF4-FFF2-40B4-BE49-F238E27FC236}">
                <a16:creationId xmlns:a16="http://schemas.microsoft.com/office/drawing/2014/main" id="{27C3918D-B9EE-961A-76CD-F5CF43811CD0}"/>
              </a:ext>
            </a:extLst>
          </p:cNvPr>
          <p:cNvCxnSpPr>
            <a:cxnSpLocks/>
          </p:cNvCxnSpPr>
          <p:nvPr/>
        </p:nvCxnSpPr>
        <p:spPr>
          <a:xfrm flipH="1" flipV="1">
            <a:off x="4454900" y="1775624"/>
            <a:ext cx="72625" cy="111079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42080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A384836F-C460-2F1C-34CC-C079D4613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>
            <a:extLst>
              <a:ext uri="{FF2B5EF4-FFF2-40B4-BE49-F238E27FC236}">
                <a16:creationId xmlns:a16="http://schemas.microsoft.com/office/drawing/2014/main" id="{08CBF5D1-0796-C5D8-6149-DC03BBA1C1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5" name="Google Shape;395;p23">
            <a:extLst>
              <a:ext uri="{FF2B5EF4-FFF2-40B4-BE49-F238E27FC236}">
                <a16:creationId xmlns:a16="http://schemas.microsoft.com/office/drawing/2014/main" id="{D00BA3D4-E81C-CA9A-5FBA-B8656D5CD421}"/>
              </a:ext>
            </a:extLst>
          </p:cNvPr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3">
            <a:extLst>
              <a:ext uri="{FF2B5EF4-FFF2-40B4-BE49-F238E27FC236}">
                <a16:creationId xmlns:a16="http://schemas.microsoft.com/office/drawing/2014/main" id="{A50FCF7F-3AB6-6A50-8236-62737C89BD32}"/>
              </a:ext>
            </a:extLst>
          </p:cNvPr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23">
            <a:extLst>
              <a:ext uri="{FF2B5EF4-FFF2-40B4-BE49-F238E27FC236}">
                <a16:creationId xmlns:a16="http://schemas.microsoft.com/office/drawing/2014/main" id="{28123564-B1E7-9A6E-6369-28175B10D10D}"/>
              </a:ext>
            </a:extLst>
          </p:cNvPr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23">
            <a:extLst>
              <a:ext uri="{FF2B5EF4-FFF2-40B4-BE49-F238E27FC236}">
                <a16:creationId xmlns:a16="http://schemas.microsoft.com/office/drawing/2014/main" id="{0E7B8D6B-EE98-8176-475C-EF2CAE189E76}"/>
              </a:ext>
            </a:extLst>
          </p:cNvPr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C97B6D1F-1E40-EF39-5DDC-4B339D54F6E3}"/>
              </a:ext>
            </a:extLst>
          </p:cNvPr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Moussa &amp; choco: la pose décalle</a:t>
            </a:r>
            <a:endParaRPr sz="1500" b="1" dirty="0"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C8FF805D-FBBA-CBCB-7FB5-05F5B686FC57}"/>
              </a:ext>
            </a:extLst>
          </p:cNvPr>
          <p:cNvSpPr txBox="1"/>
          <p:nvPr/>
        </p:nvSpPr>
        <p:spPr>
          <a:xfrm>
            <a:off x="6352050" y="2609879"/>
            <a:ext cx="254159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 dirty="0">
                <a:solidFill>
                  <a:srgbClr val="002060"/>
                </a:solidFill>
              </a:rPr>
              <a:t>Ne prenez pas votre toucher trop proche de la touche ! </a:t>
            </a:r>
            <a:br>
              <a:rPr lang="fr" sz="900" b="1" dirty="0">
                <a:solidFill>
                  <a:srgbClr val="002060"/>
                </a:solidFill>
              </a:rPr>
            </a:br>
            <a:r>
              <a:rPr lang="fr" sz="900" b="1" dirty="0">
                <a:solidFill>
                  <a:srgbClr val="002060"/>
                </a:solidFill>
              </a:rPr>
              <a:t>Vous n’aurez pas d’espace pour plonger ou faire la passe au Wing</a:t>
            </a:r>
            <a:endParaRPr sz="900" b="1" dirty="0">
              <a:solidFill>
                <a:srgbClr val="002060"/>
              </a:solidFill>
            </a:endParaRPr>
          </a:p>
        </p:txBody>
      </p:sp>
      <p:grpSp>
        <p:nvGrpSpPr>
          <p:cNvPr id="422" name="Google Shape;422;p23">
            <a:extLst>
              <a:ext uri="{FF2B5EF4-FFF2-40B4-BE49-F238E27FC236}">
                <a16:creationId xmlns:a16="http://schemas.microsoft.com/office/drawing/2014/main" id="{730FD0CC-DDC7-C082-7AC9-CD3E338DDA4B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23" name="Google Shape;423;p23">
              <a:extLst>
                <a:ext uri="{FF2B5EF4-FFF2-40B4-BE49-F238E27FC236}">
                  <a16:creationId xmlns:a16="http://schemas.microsoft.com/office/drawing/2014/main" id="{9E5B05D2-D8C4-947A-D0B3-7C43A586FCBD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>
              <a:extLst>
                <a:ext uri="{FF2B5EF4-FFF2-40B4-BE49-F238E27FC236}">
                  <a16:creationId xmlns:a16="http://schemas.microsoft.com/office/drawing/2014/main" id="{C7DFFA8A-83D6-95A3-43F0-47A308AC75FD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>
              <a:extLst>
                <a:ext uri="{FF2B5EF4-FFF2-40B4-BE49-F238E27FC236}">
                  <a16:creationId xmlns:a16="http://schemas.microsoft.com/office/drawing/2014/main" id="{FEF0FA6C-1643-3DA7-1715-92FB5CB3EBC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418;p23">
            <a:extLst>
              <a:ext uri="{FF2B5EF4-FFF2-40B4-BE49-F238E27FC236}">
                <a16:creationId xmlns:a16="http://schemas.microsoft.com/office/drawing/2014/main" id="{FD036BE8-756A-7B10-D58B-BEC096D1B0EC}"/>
              </a:ext>
            </a:extLst>
          </p:cNvPr>
          <p:cNvSpPr txBox="1"/>
          <p:nvPr/>
        </p:nvSpPr>
        <p:spPr>
          <a:xfrm>
            <a:off x="2096975" y="439323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Les erreurs à ne pas faire sur une Choco ! </a:t>
            </a:r>
            <a:endParaRPr sz="1500" b="1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1D26703-6438-3680-EED5-EA373D7AC119}"/>
              </a:ext>
            </a:extLst>
          </p:cNvPr>
          <p:cNvSpPr/>
          <p:nvPr/>
        </p:nvSpPr>
        <p:spPr>
          <a:xfrm>
            <a:off x="6724073" y="1105520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2" name="Google Shape;406;p23">
            <a:extLst>
              <a:ext uri="{FF2B5EF4-FFF2-40B4-BE49-F238E27FC236}">
                <a16:creationId xmlns:a16="http://schemas.microsoft.com/office/drawing/2014/main" id="{731B77A2-EC01-B72A-7D13-52379010C035}"/>
              </a:ext>
            </a:extLst>
          </p:cNvPr>
          <p:cNvSpPr/>
          <p:nvPr/>
        </p:nvSpPr>
        <p:spPr>
          <a:xfrm rot="20379137">
            <a:off x="6423028" y="1581254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07;p23">
            <a:extLst>
              <a:ext uri="{FF2B5EF4-FFF2-40B4-BE49-F238E27FC236}">
                <a16:creationId xmlns:a16="http://schemas.microsoft.com/office/drawing/2014/main" id="{F7D6E349-0BB6-859F-C305-98983E0D2E41}"/>
              </a:ext>
            </a:extLst>
          </p:cNvPr>
          <p:cNvSpPr/>
          <p:nvPr/>
        </p:nvSpPr>
        <p:spPr>
          <a:xfrm rot="186522">
            <a:off x="7914842" y="1768944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08;p23">
            <a:extLst>
              <a:ext uri="{FF2B5EF4-FFF2-40B4-BE49-F238E27FC236}">
                <a16:creationId xmlns:a16="http://schemas.microsoft.com/office/drawing/2014/main" id="{B497BB7D-154D-F211-63AF-3A61E007EF68}"/>
              </a:ext>
            </a:extLst>
          </p:cNvPr>
          <p:cNvSpPr/>
          <p:nvPr/>
        </p:nvSpPr>
        <p:spPr>
          <a:xfrm rot="2535154">
            <a:off x="8483638" y="172071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09;p23">
            <a:extLst>
              <a:ext uri="{FF2B5EF4-FFF2-40B4-BE49-F238E27FC236}">
                <a16:creationId xmlns:a16="http://schemas.microsoft.com/office/drawing/2014/main" id="{C3AED54D-9EBD-B8F7-AB1E-E1C10176051B}"/>
              </a:ext>
            </a:extLst>
          </p:cNvPr>
          <p:cNvSpPr/>
          <p:nvPr/>
        </p:nvSpPr>
        <p:spPr>
          <a:xfrm>
            <a:off x="8110160" y="1994420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602782-C4FF-D2C9-0484-387D1A8A171A}"/>
              </a:ext>
            </a:extLst>
          </p:cNvPr>
          <p:cNvGrpSpPr/>
          <p:nvPr/>
        </p:nvGrpSpPr>
        <p:grpSpPr>
          <a:xfrm rot="1421590">
            <a:off x="6310227" y="2039738"/>
            <a:ext cx="447716" cy="655681"/>
            <a:chOff x="5581708" y="3088005"/>
            <a:chExt cx="447716" cy="655681"/>
          </a:xfrm>
        </p:grpSpPr>
        <p:sp>
          <p:nvSpPr>
            <p:cNvPr id="30" name="Google Shape;400;p23">
              <a:extLst>
                <a:ext uri="{FF2B5EF4-FFF2-40B4-BE49-F238E27FC236}">
                  <a16:creationId xmlns:a16="http://schemas.microsoft.com/office/drawing/2014/main" id="{025D5811-592E-EAF1-72E9-D662EFB227E1}"/>
                </a:ext>
              </a:extLst>
            </p:cNvPr>
            <p:cNvSpPr/>
            <p:nvPr/>
          </p:nvSpPr>
          <p:spPr>
            <a:xfrm rot="10800000">
              <a:off x="5602326" y="3088005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1;p15">
              <a:extLst>
                <a:ext uri="{FF2B5EF4-FFF2-40B4-BE49-F238E27FC236}">
                  <a16:creationId xmlns:a16="http://schemas.microsoft.com/office/drawing/2014/main" id="{75C20F86-B571-8778-5A03-9169266B52F6}"/>
                </a:ext>
              </a:extLst>
            </p:cNvPr>
            <p:cNvSpPr txBox="1"/>
            <p:nvPr/>
          </p:nvSpPr>
          <p:spPr>
            <a:xfrm>
              <a:off x="5581708" y="342055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71E0A9-3C6F-CC7F-1EB4-353327CFEE28}"/>
              </a:ext>
            </a:extLst>
          </p:cNvPr>
          <p:cNvGrpSpPr/>
          <p:nvPr/>
        </p:nvGrpSpPr>
        <p:grpSpPr>
          <a:xfrm>
            <a:off x="8605088" y="2056890"/>
            <a:ext cx="447716" cy="649159"/>
            <a:chOff x="8526335" y="3782176"/>
            <a:chExt cx="447716" cy="649159"/>
          </a:xfrm>
        </p:grpSpPr>
        <p:sp>
          <p:nvSpPr>
            <p:cNvPr id="33" name="Google Shape;402;p23">
              <a:extLst>
                <a:ext uri="{FF2B5EF4-FFF2-40B4-BE49-F238E27FC236}">
                  <a16:creationId xmlns:a16="http://schemas.microsoft.com/office/drawing/2014/main" id="{D27D92A0-39EE-574C-E528-EC5591D29AF3}"/>
                </a:ext>
              </a:extLst>
            </p:cNvPr>
            <p:cNvSpPr/>
            <p:nvPr/>
          </p:nvSpPr>
          <p:spPr>
            <a:xfrm rot="10800000">
              <a:off x="85754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1;p15">
              <a:extLst>
                <a:ext uri="{FF2B5EF4-FFF2-40B4-BE49-F238E27FC236}">
                  <a16:creationId xmlns:a16="http://schemas.microsoft.com/office/drawing/2014/main" id="{CC4CC4CC-8922-C294-EA2B-39D93D4674D9}"/>
                </a:ext>
              </a:extLst>
            </p:cNvPr>
            <p:cNvSpPr txBox="1"/>
            <p:nvPr/>
          </p:nvSpPr>
          <p:spPr>
            <a:xfrm>
              <a:off x="8526335" y="4108200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C4EA8A-3471-6EC4-1865-D19F66EBE7E8}"/>
              </a:ext>
            </a:extLst>
          </p:cNvPr>
          <p:cNvGrpSpPr/>
          <p:nvPr/>
        </p:nvGrpSpPr>
        <p:grpSpPr>
          <a:xfrm rot="1390610">
            <a:off x="7989059" y="1959603"/>
            <a:ext cx="447716" cy="595174"/>
            <a:chOff x="6844853" y="3611252"/>
            <a:chExt cx="447716" cy="595174"/>
          </a:xfrm>
        </p:grpSpPr>
        <p:sp>
          <p:nvSpPr>
            <p:cNvPr id="36" name="Google Shape;401;p23">
              <a:extLst>
                <a:ext uri="{FF2B5EF4-FFF2-40B4-BE49-F238E27FC236}">
                  <a16:creationId xmlns:a16="http://schemas.microsoft.com/office/drawing/2014/main" id="{0E7F2893-79B3-944C-0A84-9351022D9E1D}"/>
                </a:ext>
              </a:extLst>
            </p:cNvPr>
            <p:cNvSpPr/>
            <p:nvPr/>
          </p:nvSpPr>
          <p:spPr>
            <a:xfrm rot="10800000">
              <a:off x="6849887" y="3611252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1;p15">
              <a:extLst>
                <a:ext uri="{FF2B5EF4-FFF2-40B4-BE49-F238E27FC236}">
                  <a16:creationId xmlns:a16="http://schemas.microsoft.com/office/drawing/2014/main" id="{AC4D58D4-5944-0DEA-3B32-587092B07EA5}"/>
                </a:ext>
              </a:extLst>
            </p:cNvPr>
            <p:cNvSpPr txBox="1"/>
            <p:nvPr/>
          </p:nvSpPr>
          <p:spPr>
            <a:xfrm>
              <a:off x="6844853" y="388329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Link</a:t>
              </a:r>
              <a:endParaRPr sz="2200" b="1" dirty="0"/>
            </a:p>
          </p:txBody>
        </p:sp>
      </p:grpSp>
      <p:cxnSp>
        <p:nvCxnSpPr>
          <p:cNvPr id="39" name="Google Shape;394;p23">
            <a:extLst>
              <a:ext uri="{FF2B5EF4-FFF2-40B4-BE49-F238E27FC236}">
                <a16:creationId xmlns:a16="http://schemas.microsoft.com/office/drawing/2014/main" id="{426176F2-4C83-58A2-8BD0-D70C325BF895}"/>
              </a:ext>
            </a:extLst>
          </p:cNvPr>
          <p:cNvCxnSpPr>
            <a:cxnSpLocks/>
          </p:cNvCxnSpPr>
          <p:nvPr/>
        </p:nvCxnSpPr>
        <p:spPr>
          <a:xfrm flipV="1">
            <a:off x="3756118" y="3850904"/>
            <a:ext cx="1023509" cy="58563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3" name="Google Shape;415;p23">
            <a:extLst>
              <a:ext uri="{FF2B5EF4-FFF2-40B4-BE49-F238E27FC236}">
                <a16:creationId xmlns:a16="http://schemas.microsoft.com/office/drawing/2014/main" id="{7985E237-4B3B-F51E-DFEF-82046038550B}"/>
              </a:ext>
            </a:extLst>
          </p:cNvPr>
          <p:cNvCxnSpPr>
            <a:cxnSpLocks/>
          </p:cNvCxnSpPr>
          <p:nvPr/>
        </p:nvCxnSpPr>
        <p:spPr>
          <a:xfrm flipV="1">
            <a:off x="8421736" y="1740037"/>
            <a:ext cx="689644" cy="39209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B867E9FB-7553-3881-9DBD-D33A4AA56319}"/>
              </a:ext>
            </a:extLst>
          </p:cNvPr>
          <p:cNvSpPr/>
          <p:nvPr/>
        </p:nvSpPr>
        <p:spPr>
          <a:xfrm>
            <a:off x="7756461" y="1607744"/>
            <a:ext cx="908837" cy="935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B8126D-C3EB-8634-A59C-34662CD954C3}"/>
              </a:ext>
            </a:extLst>
          </p:cNvPr>
          <p:cNvSpPr/>
          <p:nvPr/>
        </p:nvSpPr>
        <p:spPr>
          <a:xfrm>
            <a:off x="6119312" y="1067706"/>
            <a:ext cx="2975121" cy="2316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Google Shape;419;p23">
            <a:extLst>
              <a:ext uri="{FF2B5EF4-FFF2-40B4-BE49-F238E27FC236}">
                <a16:creationId xmlns:a16="http://schemas.microsoft.com/office/drawing/2014/main" id="{2835EB47-8037-9CAB-5841-1CAA7AD015F8}"/>
              </a:ext>
            </a:extLst>
          </p:cNvPr>
          <p:cNvSpPr txBox="1"/>
          <p:nvPr/>
        </p:nvSpPr>
        <p:spPr>
          <a:xfrm>
            <a:off x="292967" y="2713409"/>
            <a:ext cx="254159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 dirty="0">
                <a:solidFill>
                  <a:srgbClr val="002060"/>
                </a:solidFill>
              </a:rPr>
              <a:t>Faites tourner les épaules du Link défenseif vers le grand côté !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 dirty="0">
                <a:solidFill>
                  <a:srgbClr val="002060"/>
                </a:solidFill>
              </a:rPr>
              <a:t>S</a:t>
            </a:r>
            <a:r>
              <a:rPr lang="fr-FR" sz="900" b="1" dirty="0">
                <a:solidFill>
                  <a:srgbClr val="002060"/>
                </a:solidFill>
              </a:rPr>
              <a:t>i</a:t>
            </a:r>
            <a:r>
              <a:rPr lang="fr" sz="900" b="1" dirty="0">
                <a:solidFill>
                  <a:srgbClr val="002060"/>
                </a:solidFill>
              </a:rPr>
              <a:t>non, vous facilitez sa tache en lui indiquant l’espace que vous allez attaquer</a:t>
            </a:r>
            <a:endParaRPr sz="900" b="1" dirty="0">
              <a:solidFill>
                <a:srgbClr val="002060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D5AE622-6EEB-C041-4A60-B797C2CAB7AA}"/>
              </a:ext>
            </a:extLst>
          </p:cNvPr>
          <p:cNvSpPr/>
          <p:nvPr/>
        </p:nvSpPr>
        <p:spPr>
          <a:xfrm>
            <a:off x="664990" y="1209050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51" name="Google Shape;406;p23">
            <a:extLst>
              <a:ext uri="{FF2B5EF4-FFF2-40B4-BE49-F238E27FC236}">
                <a16:creationId xmlns:a16="http://schemas.microsoft.com/office/drawing/2014/main" id="{DB94EC08-77E5-B312-BEB1-F96CD36E3B9E}"/>
              </a:ext>
            </a:extLst>
          </p:cNvPr>
          <p:cNvSpPr/>
          <p:nvPr/>
        </p:nvSpPr>
        <p:spPr>
          <a:xfrm rot="20379137">
            <a:off x="363945" y="1684784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407;p23">
            <a:extLst>
              <a:ext uri="{FF2B5EF4-FFF2-40B4-BE49-F238E27FC236}">
                <a16:creationId xmlns:a16="http://schemas.microsoft.com/office/drawing/2014/main" id="{E375AD44-1847-914F-4991-251077922FC9}"/>
              </a:ext>
            </a:extLst>
          </p:cNvPr>
          <p:cNvSpPr/>
          <p:nvPr/>
        </p:nvSpPr>
        <p:spPr>
          <a:xfrm rot="19253609">
            <a:off x="1335994" y="1818910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408;p23">
            <a:extLst>
              <a:ext uri="{FF2B5EF4-FFF2-40B4-BE49-F238E27FC236}">
                <a16:creationId xmlns:a16="http://schemas.microsoft.com/office/drawing/2014/main" id="{9F013BAB-3480-B33D-F9DA-4DB4DA492E15}"/>
              </a:ext>
            </a:extLst>
          </p:cNvPr>
          <p:cNvSpPr/>
          <p:nvPr/>
        </p:nvSpPr>
        <p:spPr>
          <a:xfrm rot="2535154">
            <a:off x="2424555" y="182424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4FBB5C-9757-93C3-6B7B-5F0A2FF912AE}"/>
              </a:ext>
            </a:extLst>
          </p:cNvPr>
          <p:cNvGrpSpPr/>
          <p:nvPr/>
        </p:nvGrpSpPr>
        <p:grpSpPr>
          <a:xfrm rot="1421590">
            <a:off x="251144" y="2143268"/>
            <a:ext cx="447716" cy="655681"/>
            <a:chOff x="5581708" y="3088005"/>
            <a:chExt cx="447716" cy="655681"/>
          </a:xfrm>
        </p:grpSpPr>
        <p:sp>
          <p:nvSpPr>
            <p:cNvPr id="56" name="Google Shape;400;p23">
              <a:extLst>
                <a:ext uri="{FF2B5EF4-FFF2-40B4-BE49-F238E27FC236}">
                  <a16:creationId xmlns:a16="http://schemas.microsoft.com/office/drawing/2014/main" id="{90DD8D35-57DF-1884-DB9D-FDFD9F82087C}"/>
                </a:ext>
              </a:extLst>
            </p:cNvPr>
            <p:cNvSpPr/>
            <p:nvPr/>
          </p:nvSpPr>
          <p:spPr>
            <a:xfrm rot="10800000">
              <a:off x="5602326" y="3088005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1;p15">
              <a:extLst>
                <a:ext uri="{FF2B5EF4-FFF2-40B4-BE49-F238E27FC236}">
                  <a16:creationId xmlns:a16="http://schemas.microsoft.com/office/drawing/2014/main" id="{8A743514-23C0-48C7-D6BF-B93F93DA9DE6}"/>
                </a:ext>
              </a:extLst>
            </p:cNvPr>
            <p:cNvSpPr txBox="1"/>
            <p:nvPr/>
          </p:nvSpPr>
          <p:spPr>
            <a:xfrm>
              <a:off x="5581708" y="342055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97CF6F-BDD7-6B57-CE81-B4382A4BF19B}"/>
              </a:ext>
            </a:extLst>
          </p:cNvPr>
          <p:cNvGrpSpPr/>
          <p:nvPr/>
        </p:nvGrpSpPr>
        <p:grpSpPr>
          <a:xfrm>
            <a:off x="2546005" y="2160420"/>
            <a:ext cx="447716" cy="649159"/>
            <a:chOff x="8526335" y="3782176"/>
            <a:chExt cx="447716" cy="649159"/>
          </a:xfrm>
        </p:grpSpPr>
        <p:sp>
          <p:nvSpPr>
            <p:cNvPr id="59" name="Google Shape;402;p23">
              <a:extLst>
                <a:ext uri="{FF2B5EF4-FFF2-40B4-BE49-F238E27FC236}">
                  <a16:creationId xmlns:a16="http://schemas.microsoft.com/office/drawing/2014/main" id="{07BFAE73-9044-97C3-03C2-35895ECBCF98}"/>
                </a:ext>
              </a:extLst>
            </p:cNvPr>
            <p:cNvSpPr/>
            <p:nvPr/>
          </p:nvSpPr>
          <p:spPr>
            <a:xfrm rot="10800000">
              <a:off x="85754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1;p15">
              <a:extLst>
                <a:ext uri="{FF2B5EF4-FFF2-40B4-BE49-F238E27FC236}">
                  <a16:creationId xmlns:a16="http://schemas.microsoft.com/office/drawing/2014/main" id="{89AB7674-CC56-D6E6-C679-14362424F062}"/>
                </a:ext>
              </a:extLst>
            </p:cNvPr>
            <p:cNvSpPr txBox="1"/>
            <p:nvPr/>
          </p:nvSpPr>
          <p:spPr>
            <a:xfrm>
              <a:off x="8526335" y="4108200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06F20991-6EF9-5E6E-6DB6-F3EB30191FA9}"/>
              </a:ext>
            </a:extLst>
          </p:cNvPr>
          <p:cNvGrpSpPr/>
          <p:nvPr/>
        </p:nvGrpSpPr>
        <p:grpSpPr>
          <a:xfrm rot="1064328">
            <a:off x="1217440" y="2070267"/>
            <a:ext cx="447716" cy="595174"/>
            <a:chOff x="1823505" y="1919084"/>
            <a:chExt cx="447716" cy="595174"/>
          </a:xfrm>
        </p:grpSpPr>
        <p:sp>
          <p:nvSpPr>
            <p:cNvPr id="54" name="Google Shape;409;p23">
              <a:extLst>
                <a:ext uri="{FF2B5EF4-FFF2-40B4-BE49-F238E27FC236}">
                  <a16:creationId xmlns:a16="http://schemas.microsoft.com/office/drawing/2014/main" id="{5CB901B6-89C9-6D05-B5CE-02C718381E14}"/>
                </a:ext>
              </a:extLst>
            </p:cNvPr>
            <p:cNvSpPr/>
            <p:nvPr/>
          </p:nvSpPr>
          <p:spPr>
            <a:xfrm>
              <a:off x="1944606" y="1953901"/>
              <a:ext cx="258900" cy="113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A8DF14-D653-BA9B-7D2F-321092035298}"/>
                </a:ext>
              </a:extLst>
            </p:cNvPr>
            <p:cNvGrpSpPr/>
            <p:nvPr/>
          </p:nvGrpSpPr>
          <p:grpSpPr>
            <a:xfrm rot="1390610">
              <a:off x="1823505" y="1919084"/>
              <a:ext cx="447716" cy="595174"/>
              <a:chOff x="6844853" y="3611252"/>
              <a:chExt cx="447716" cy="595174"/>
            </a:xfrm>
          </p:grpSpPr>
          <p:sp>
            <p:nvSpPr>
              <p:cNvPr id="62" name="Google Shape;401;p23">
                <a:extLst>
                  <a:ext uri="{FF2B5EF4-FFF2-40B4-BE49-F238E27FC236}">
                    <a16:creationId xmlns:a16="http://schemas.microsoft.com/office/drawing/2014/main" id="{F988710A-1BEB-349D-717F-8D05A7C5CB33}"/>
                  </a:ext>
                </a:extLst>
              </p:cNvPr>
              <p:cNvSpPr/>
              <p:nvPr/>
            </p:nvSpPr>
            <p:spPr>
              <a:xfrm rot="10800000">
                <a:off x="6849887" y="3611252"/>
                <a:ext cx="348600" cy="317700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11;p15">
                <a:extLst>
                  <a:ext uri="{FF2B5EF4-FFF2-40B4-BE49-F238E27FC236}">
                    <a16:creationId xmlns:a16="http://schemas.microsoft.com/office/drawing/2014/main" id="{79442E6D-9435-8700-F3FC-CCA56D3A9046}"/>
                  </a:ext>
                </a:extLst>
              </p:cNvPr>
              <p:cNvSpPr txBox="1"/>
              <p:nvPr/>
            </p:nvSpPr>
            <p:spPr>
              <a:xfrm>
                <a:off x="6844853" y="3883291"/>
                <a:ext cx="447716" cy="323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900" dirty="0"/>
                  <a:t>Link</a:t>
                </a:r>
                <a:endParaRPr sz="2200" b="1" dirty="0"/>
              </a:p>
            </p:txBody>
          </p:sp>
        </p:grpSp>
      </p:grpSp>
      <p:cxnSp>
        <p:nvCxnSpPr>
          <p:cNvPr id="320" name="Google Shape;415;p23">
            <a:extLst>
              <a:ext uri="{FF2B5EF4-FFF2-40B4-BE49-F238E27FC236}">
                <a16:creationId xmlns:a16="http://schemas.microsoft.com/office/drawing/2014/main" id="{460DF54E-7A20-EE84-24DC-E079139794CF}"/>
              </a:ext>
            </a:extLst>
          </p:cNvPr>
          <p:cNvCxnSpPr>
            <a:cxnSpLocks/>
          </p:cNvCxnSpPr>
          <p:nvPr/>
        </p:nvCxnSpPr>
        <p:spPr>
          <a:xfrm flipV="1">
            <a:off x="1557561" y="1160536"/>
            <a:ext cx="1084658" cy="65085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1" name="Oval 320">
            <a:extLst>
              <a:ext uri="{FF2B5EF4-FFF2-40B4-BE49-F238E27FC236}">
                <a16:creationId xmlns:a16="http://schemas.microsoft.com/office/drawing/2014/main" id="{0D44CAE3-19A2-BFA7-62DA-17B5EB58F0B9}"/>
              </a:ext>
            </a:extLst>
          </p:cNvPr>
          <p:cNvSpPr/>
          <p:nvPr/>
        </p:nvSpPr>
        <p:spPr>
          <a:xfrm>
            <a:off x="945818" y="1711274"/>
            <a:ext cx="908837" cy="943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B05974D1-02C1-0ADD-8703-0B8522EDFDB5}"/>
              </a:ext>
            </a:extLst>
          </p:cNvPr>
          <p:cNvSpPr/>
          <p:nvPr/>
        </p:nvSpPr>
        <p:spPr>
          <a:xfrm>
            <a:off x="60229" y="1171236"/>
            <a:ext cx="2975121" cy="2316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1" name="Google Shape;419;p23">
            <a:extLst>
              <a:ext uri="{FF2B5EF4-FFF2-40B4-BE49-F238E27FC236}">
                <a16:creationId xmlns:a16="http://schemas.microsoft.com/office/drawing/2014/main" id="{A5D0FEB2-E008-8916-FCE8-829BA34AECC1}"/>
              </a:ext>
            </a:extLst>
          </p:cNvPr>
          <p:cNvSpPr txBox="1"/>
          <p:nvPr/>
        </p:nvSpPr>
        <p:spPr>
          <a:xfrm>
            <a:off x="3168810" y="4318143"/>
            <a:ext cx="285544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 b="1" dirty="0">
                <a:solidFill>
                  <a:srgbClr val="002060"/>
                </a:solidFill>
              </a:rPr>
              <a:t>Ne vous précipitez pas prendre votre toucher ! Si le middle qui vous a fait la passe est à 4-5m de vous, vous n’aurez pas de demi. Temporisez 1 seconde le temps qu’il arrive à vous – profitez pour faire tourner les épaules de la défense !</a:t>
            </a:r>
            <a:endParaRPr sz="800" b="1" dirty="0">
              <a:solidFill>
                <a:srgbClr val="002060"/>
              </a:solidFill>
            </a:endParaRPr>
          </a:p>
        </p:txBody>
      </p:sp>
      <p:sp>
        <p:nvSpPr>
          <p:cNvPr id="352" name="Oval 351">
            <a:extLst>
              <a:ext uri="{FF2B5EF4-FFF2-40B4-BE49-F238E27FC236}">
                <a16:creationId xmlns:a16="http://schemas.microsoft.com/office/drawing/2014/main" id="{D65176EF-4E36-A865-9F5B-1F54EC882D5F}"/>
              </a:ext>
            </a:extLst>
          </p:cNvPr>
          <p:cNvSpPr/>
          <p:nvPr/>
        </p:nvSpPr>
        <p:spPr>
          <a:xfrm>
            <a:off x="3695527" y="2813784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353" name="Google Shape;406;p23">
            <a:extLst>
              <a:ext uri="{FF2B5EF4-FFF2-40B4-BE49-F238E27FC236}">
                <a16:creationId xmlns:a16="http://schemas.microsoft.com/office/drawing/2014/main" id="{7B69F205-8BAF-C040-85DE-4FF699F25B55}"/>
              </a:ext>
            </a:extLst>
          </p:cNvPr>
          <p:cNvSpPr/>
          <p:nvPr/>
        </p:nvSpPr>
        <p:spPr>
          <a:xfrm rot="20379137">
            <a:off x="3394482" y="3289518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407;p23">
            <a:extLst>
              <a:ext uri="{FF2B5EF4-FFF2-40B4-BE49-F238E27FC236}">
                <a16:creationId xmlns:a16="http://schemas.microsoft.com/office/drawing/2014/main" id="{698E7EE6-5F53-3AF1-E54D-8887181D9333}"/>
              </a:ext>
            </a:extLst>
          </p:cNvPr>
          <p:cNvSpPr/>
          <p:nvPr/>
        </p:nvSpPr>
        <p:spPr>
          <a:xfrm rot="1627278">
            <a:off x="4880424" y="3599496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408;p23">
            <a:extLst>
              <a:ext uri="{FF2B5EF4-FFF2-40B4-BE49-F238E27FC236}">
                <a16:creationId xmlns:a16="http://schemas.microsoft.com/office/drawing/2014/main" id="{E3B84120-6965-33A3-D90C-05500737A630}"/>
              </a:ext>
            </a:extLst>
          </p:cNvPr>
          <p:cNvSpPr/>
          <p:nvPr/>
        </p:nvSpPr>
        <p:spPr>
          <a:xfrm rot="2535154">
            <a:off x="5455092" y="3428979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37900CBB-CFE5-6D1B-5C87-542E51D8AD64}"/>
              </a:ext>
            </a:extLst>
          </p:cNvPr>
          <p:cNvGrpSpPr/>
          <p:nvPr/>
        </p:nvGrpSpPr>
        <p:grpSpPr>
          <a:xfrm rot="1421590">
            <a:off x="3281681" y="3748002"/>
            <a:ext cx="447716" cy="655681"/>
            <a:chOff x="5581708" y="3088005"/>
            <a:chExt cx="447716" cy="655681"/>
          </a:xfrm>
        </p:grpSpPr>
        <p:sp>
          <p:nvSpPr>
            <p:cNvPr id="357" name="Google Shape;400;p23">
              <a:extLst>
                <a:ext uri="{FF2B5EF4-FFF2-40B4-BE49-F238E27FC236}">
                  <a16:creationId xmlns:a16="http://schemas.microsoft.com/office/drawing/2014/main" id="{9753EED2-4AC7-EF94-8C28-968309AE5C0F}"/>
                </a:ext>
              </a:extLst>
            </p:cNvPr>
            <p:cNvSpPr/>
            <p:nvPr/>
          </p:nvSpPr>
          <p:spPr>
            <a:xfrm rot="10800000">
              <a:off x="5602326" y="3088005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11;p15">
              <a:extLst>
                <a:ext uri="{FF2B5EF4-FFF2-40B4-BE49-F238E27FC236}">
                  <a16:creationId xmlns:a16="http://schemas.microsoft.com/office/drawing/2014/main" id="{F3A80AC0-9CAC-31B1-0127-B80F8DED296D}"/>
                </a:ext>
              </a:extLst>
            </p:cNvPr>
            <p:cNvSpPr txBox="1"/>
            <p:nvPr/>
          </p:nvSpPr>
          <p:spPr>
            <a:xfrm>
              <a:off x="5581708" y="3420551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 err="1"/>
                <a:t>Midd</a:t>
              </a:r>
              <a:endParaRPr sz="2200" b="1" dirty="0"/>
            </a:p>
          </p:txBody>
        </p: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166A5D3F-69B1-024C-257F-8BC6F9804D2C}"/>
              </a:ext>
            </a:extLst>
          </p:cNvPr>
          <p:cNvGrpSpPr/>
          <p:nvPr/>
        </p:nvGrpSpPr>
        <p:grpSpPr>
          <a:xfrm>
            <a:off x="5576542" y="3765154"/>
            <a:ext cx="447716" cy="649159"/>
            <a:chOff x="8526335" y="3782176"/>
            <a:chExt cx="447716" cy="649159"/>
          </a:xfrm>
        </p:grpSpPr>
        <p:sp>
          <p:nvSpPr>
            <p:cNvPr id="360" name="Google Shape;402;p23">
              <a:extLst>
                <a:ext uri="{FF2B5EF4-FFF2-40B4-BE49-F238E27FC236}">
                  <a16:creationId xmlns:a16="http://schemas.microsoft.com/office/drawing/2014/main" id="{375C2E84-814C-5A84-A723-1F5846E10779}"/>
                </a:ext>
              </a:extLst>
            </p:cNvPr>
            <p:cNvSpPr/>
            <p:nvPr/>
          </p:nvSpPr>
          <p:spPr>
            <a:xfrm rot="10800000">
              <a:off x="8575475" y="37821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11;p15">
              <a:extLst>
                <a:ext uri="{FF2B5EF4-FFF2-40B4-BE49-F238E27FC236}">
                  <a16:creationId xmlns:a16="http://schemas.microsoft.com/office/drawing/2014/main" id="{F799487B-AE56-101A-C482-F47CEE7EEA0C}"/>
                </a:ext>
              </a:extLst>
            </p:cNvPr>
            <p:cNvSpPr txBox="1"/>
            <p:nvPr/>
          </p:nvSpPr>
          <p:spPr>
            <a:xfrm>
              <a:off x="8526335" y="4108200"/>
              <a:ext cx="447716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00" dirty="0"/>
                <a:t>Wing</a:t>
              </a:r>
              <a:endParaRPr sz="2200" b="1" dirty="0"/>
            </a:p>
          </p:txBody>
        </p:sp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A31F2FD2-FEB1-74A2-C470-586FD4CD0541}"/>
              </a:ext>
            </a:extLst>
          </p:cNvPr>
          <p:cNvGrpSpPr/>
          <p:nvPr/>
        </p:nvGrpSpPr>
        <p:grpSpPr>
          <a:xfrm>
            <a:off x="4787849" y="3652105"/>
            <a:ext cx="447716" cy="595174"/>
            <a:chOff x="1823505" y="1919084"/>
            <a:chExt cx="447716" cy="595174"/>
          </a:xfrm>
        </p:grpSpPr>
        <p:sp>
          <p:nvSpPr>
            <p:cNvPr id="363" name="Google Shape;409;p23">
              <a:extLst>
                <a:ext uri="{FF2B5EF4-FFF2-40B4-BE49-F238E27FC236}">
                  <a16:creationId xmlns:a16="http://schemas.microsoft.com/office/drawing/2014/main" id="{6939B2FD-3384-07F0-EAEC-AF7EDE3E4F07}"/>
                </a:ext>
              </a:extLst>
            </p:cNvPr>
            <p:cNvSpPr/>
            <p:nvPr/>
          </p:nvSpPr>
          <p:spPr>
            <a:xfrm>
              <a:off x="1944606" y="1953901"/>
              <a:ext cx="258900" cy="113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7ECD5736-AF23-FE92-54BC-4BF7082105E8}"/>
                </a:ext>
              </a:extLst>
            </p:cNvPr>
            <p:cNvGrpSpPr/>
            <p:nvPr/>
          </p:nvGrpSpPr>
          <p:grpSpPr>
            <a:xfrm rot="1390610">
              <a:off x="1823505" y="1919084"/>
              <a:ext cx="447716" cy="595174"/>
              <a:chOff x="6844853" y="3611252"/>
              <a:chExt cx="447716" cy="595174"/>
            </a:xfrm>
          </p:grpSpPr>
          <p:sp>
            <p:nvSpPr>
              <p:cNvPr id="365" name="Google Shape;401;p23">
                <a:extLst>
                  <a:ext uri="{FF2B5EF4-FFF2-40B4-BE49-F238E27FC236}">
                    <a16:creationId xmlns:a16="http://schemas.microsoft.com/office/drawing/2014/main" id="{2B7C3FD0-6D1F-B7D8-88B6-8F37ABFE41B0}"/>
                  </a:ext>
                </a:extLst>
              </p:cNvPr>
              <p:cNvSpPr/>
              <p:nvPr/>
            </p:nvSpPr>
            <p:spPr>
              <a:xfrm rot="10800000">
                <a:off x="6849887" y="3611252"/>
                <a:ext cx="348600" cy="317700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EEEEE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11;p15">
                <a:extLst>
                  <a:ext uri="{FF2B5EF4-FFF2-40B4-BE49-F238E27FC236}">
                    <a16:creationId xmlns:a16="http://schemas.microsoft.com/office/drawing/2014/main" id="{0CDEE9E7-B5B7-D3A1-5148-0100E6C3C0AD}"/>
                  </a:ext>
                </a:extLst>
              </p:cNvPr>
              <p:cNvSpPr txBox="1"/>
              <p:nvPr/>
            </p:nvSpPr>
            <p:spPr>
              <a:xfrm>
                <a:off x="6844853" y="3883291"/>
                <a:ext cx="447716" cy="323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900" dirty="0"/>
                  <a:t>Link</a:t>
                </a:r>
                <a:endParaRPr sz="2200" b="1" dirty="0"/>
              </a:p>
            </p:txBody>
          </p:sp>
        </p:grpSp>
      </p:grpSp>
      <p:cxnSp>
        <p:nvCxnSpPr>
          <p:cNvPr id="367" name="Google Shape;415;p23">
            <a:extLst>
              <a:ext uri="{FF2B5EF4-FFF2-40B4-BE49-F238E27FC236}">
                <a16:creationId xmlns:a16="http://schemas.microsoft.com/office/drawing/2014/main" id="{53B24EDA-18CE-A2F3-5273-12A0B6B5011E}"/>
              </a:ext>
            </a:extLst>
          </p:cNvPr>
          <p:cNvCxnSpPr>
            <a:cxnSpLocks/>
          </p:cNvCxnSpPr>
          <p:nvPr/>
        </p:nvCxnSpPr>
        <p:spPr>
          <a:xfrm flipV="1">
            <a:off x="4588098" y="2765270"/>
            <a:ext cx="1084658" cy="65085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8" name="Oval 367">
            <a:extLst>
              <a:ext uri="{FF2B5EF4-FFF2-40B4-BE49-F238E27FC236}">
                <a16:creationId xmlns:a16="http://schemas.microsoft.com/office/drawing/2014/main" id="{1E47AB4C-4C72-BCA4-D8D6-7964A377257E}"/>
              </a:ext>
            </a:extLst>
          </p:cNvPr>
          <p:cNvSpPr/>
          <p:nvPr/>
        </p:nvSpPr>
        <p:spPr>
          <a:xfrm>
            <a:off x="3155682" y="3432778"/>
            <a:ext cx="2279682" cy="943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A78E99C8-CA88-F813-4CF7-AEF15DD5E9F2}"/>
              </a:ext>
            </a:extLst>
          </p:cNvPr>
          <p:cNvSpPr/>
          <p:nvPr/>
        </p:nvSpPr>
        <p:spPr>
          <a:xfrm>
            <a:off x="3090766" y="2775970"/>
            <a:ext cx="2975121" cy="2316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12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-196150" y="159300"/>
            <a:ext cx="4768200" cy="647100"/>
          </a:xfrm>
          <a:prstGeom prst="parallelogram">
            <a:avLst>
              <a:gd name="adj" fmla="val 25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61550" y="196500"/>
            <a:ext cx="345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Défense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914325" y="4179200"/>
            <a:ext cx="40548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fr" sz="1629" dirty="0"/>
              <a:t>Possibilité de changement de direction</a:t>
            </a:r>
            <a:endParaRPr sz="1629" dirty="0"/>
          </a:p>
        </p:txBody>
      </p:sp>
      <p:grpSp>
        <p:nvGrpSpPr>
          <p:cNvPr id="64" name="Google Shape;64;p14"/>
          <p:cNvGrpSpPr/>
          <p:nvPr/>
        </p:nvGrpSpPr>
        <p:grpSpPr>
          <a:xfrm>
            <a:off x="7604316" y="-656866"/>
            <a:ext cx="1903945" cy="2010260"/>
            <a:chOff x="7495341" y="-711341"/>
            <a:chExt cx="1903945" cy="2010260"/>
          </a:xfrm>
        </p:grpSpPr>
        <p:sp>
          <p:nvSpPr>
            <p:cNvPr id="65" name="Google Shape;65;p14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7" name="Google Shape;67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1390" y="2164837"/>
            <a:ext cx="647100" cy="6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4073190" y="2272837"/>
            <a:ext cx="313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/>
              <a:t>Shoot à 2 &amp; 4 </a:t>
            </a:r>
            <a:endParaRPr sz="1600" dirty="0"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550" y="1077412"/>
            <a:ext cx="891200" cy="8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1351025" y="1361337"/>
            <a:ext cx="369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/>
              <a:t>Défense petit côté</a:t>
            </a:r>
            <a:endParaRPr sz="1600" dirty="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000" y="3130825"/>
            <a:ext cx="954600" cy="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037550" y="3267700"/>
            <a:ext cx="2919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Défense qui met le rythme</a:t>
            </a:r>
            <a:endParaRPr sz="16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3925" y="3947500"/>
            <a:ext cx="752137" cy="8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463E14F7-4463-9E0E-0591-2F7F093B4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786216D1-95B8-06CA-2CE3-887CE95FD060}"/>
              </a:ext>
            </a:extLst>
          </p:cNvPr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Choco: vidéo résumée</a:t>
            </a:r>
            <a:endParaRPr sz="1500" b="1" dirty="0"/>
          </a:p>
        </p:txBody>
      </p:sp>
      <p:grpSp>
        <p:nvGrpSpPr>
          <p:cNvPr id="422" name="Google Shape;422;p23">
            <a:extLst>
              <a:ext uri="{FF2B5EF4-FFF2-40B4-BE49-F238E27FC236}">
                <a16:creationId xmlns:a16="http://schemas.microsoft.com/office/drawing/2014/main" id="{0E610C29-9D28-5A60-F43F-1564195DF17D}"/>
              </a:ext>
            </a:extLst>
          </p:cNvPr>
          <p:cNvGrpSpPr/>
          <p:nvPr/>
        </p:nvGrpSpPr>
        <p:grpSpPr>
          <a:xfrm>
            <a:off x="8468360" y="-437666"/>
            <a:ext cx="822123" cy="851948"/>
            <a:chOff x="7495341" y="-711341"/>
            <a:chExt cx="1903945" cy="2010260"/>
          </a:xfrm>
        </p:grpSpPr>
        <p:sp>
          <p:nvSpPr>
            <p:cNvPr id="423" name="Google Shape;423;p23">
              <a:extLst>
                <a:ext uri="{FF2B5EF4-FFF2-40B4-BE49-F238E27FC236}">
                  <a16:creationId xmlns:a16="http://schemas.microsoft.com/office/drawing/2014/main" id="{9DD889FF-A199-1FE9-4BD3-5843D17CBC66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>
              <a:extLst>
                <a:ext uri="{FF2B5EF4-FFF2-40B4-BE49-F238E27FC236}">
                  <a16:creationId xmlns:a16="http://schemas.microsoft.com/office/drawing/2014/main" id="{44D80906-ECF8-007E-D313-93D7894AD4C4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>
              <a:extLst>
                <a:ext uri="{FF2B5EF4-FFF2-40B4-BE49-F238E27FC236}">
                  <a16:creationId xmlns:a16="http://schemas.microsoft.com/office/drawing/2014/main" id="{E1E352C8-D195-D288-E0FB-614CA1288DF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Attaque - choco">
            <a:hlinkClick r:id="" action="ppaction://media"/>
            <a:extLst>
              <a:ext uri="{FF2B5EF4-FFF2-40B4-BE49-F238E27FC236}">
                <a16:creationId xmlns:a16="http://schemas.microsoft.com/office/drawing/2014/main" id="{4E2C0B86-8ABD-9ADB-5A26-CAF190FD6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3" y="414282"/>
            <a:ext cx="9144000" cy="47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/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Google Shape;384;p23"/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/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/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387" name="Google Shape;387;p23"/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388" name="Google Shape;388;p23"/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389" name="Google Shape;389;p23"/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390" name="Google Shape;390;p23"/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3"/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392" name="Google Shape;392;p23"/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393" name="Google Shape;393;p23"/>
          <p:cNvCxnSpPr>
            <a:endCxn id="391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4" name="Google Shape;394;p23"/>
          <p:cNvCxnSpPr>
            <a:endCxn id="392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23"/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3"/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23"/>
          <p:cNvSpPr/>
          <p:nvPr/>
        </p:nvSpPr>
        <p:spPr>
          <a:xfrm rot="10800000">
            <a:off x="1009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"/>
          <p:cNvSpPr/>
          <p:nvPr/>
        </p:nvSpPr>
        <p:spPr>
          <a:xfrm rot="10800000">
            <a:off x="15146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3"/>
          <p:cNvSpPr/>
          <p:nvPr/>
        </p:nvSpPr>
        <p:spPr>
          <a:xfrm rot="10800000">
            <a:off x="4326918" y="3900839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3"/>
          <p:cNvSpPr/>
          <p:nvPr/>
        </p:nvSpPr>
        <p:spPr>
          <a:xfrm rot="10800000">
            <a:off x="5602326" y="3088005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3"/>
          <p:cNvSpPr/>
          <p:nvPr/>
        </p:nvSpPr>
        <p:spPr>
          <a:xfrm rot="10800000">
            <a:off x="6849887" y="3611252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3"/>
          <p:cNvSpPr/>
          <p:nvPr/>
        </p:nvSpPr>
        <p:spPr>
          <a:xfrm rot="10800000">
            <a:off x="85754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3"/>
          <p:cNvSpPr/>
          <p:nvPr/>
        </p:nvSpPr>
        <p:spPr>
          <a:xfrm rot="186522">
            <a:off x="1211156" y="202884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"/>
          <p:cNvSpPr/>
          <p:nvPr/>
        </p:nvSpPr>
        <p:spPr>
          <a:xfrm rot="186522">
            <a:off x="2593181" y="20797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3"/>
          <p:cNvSpPr/>
          <p:nvPr/>
        </p:nvSpPr>
        <p:spPr>
          <a:xfrm rot="186522">
            <a:off x="3821706" y="2500810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/>
          <p:cNvSpPr/>
          <p:nvPr/>
        </p:nvSpPr>
        <p:spPr>
          <a:xfrm rot="20056686">
            <a:off x="5292966" y="2382130"/>
            <a:ext cx="348331" cy="31755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3"/>
          <p:cNvSpPr/>
          <p:nvPr/>
        </p:nvSpPr>
        <p:spPr>
          <a:xfrm rot="186522">
            <a:off x="6221481" y="20797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/>
          <p:cNvSpPr/>
          <p:nvPr/>
        </p:nvSpPr>
        <p:spPr>
          <a:xfrm rot="186522">
            <a:off x="7627056" y="202884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3"/>
          <p:cNvSpPr/>
          <p:nvPr/>
        </p:nvSpPr>
        <p:spPr>
          <a:xfrm>
            <a:off x="5655376" y="3119988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23"/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23"/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12" name="Google Shape;412;p23"/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413" name="Google Shape;413;p23"/>
          <p:cNvCxnSpPr>
            <a:cxnSpLocks/>
            <a:stCxn id="409" idx="0"/>
          </p:cNvCxnSpPr>
          <p:nvPr/>
        </p:nvCxnSpPr>
        <p:spPr>
          <a:xfrm flipV="1">
            <a:off x="5784826" y="2816003"/>
            <a:ext cx="70611" cy="303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4" name="Google Shape;414;p23"/>
          <p:cNvCxnSpPr>
            <a:cxnSpLocks/>
            <a:stCxn id="401" idx="2"/>
          </p:cNvCxnSpPr>
          <p:nvPr/>
        </p:nvCxnSpPr>
        <p:spPr>
          <a:xfrm flipH="1" flipV="1">
            <a:off x="5990468" y="2863650"/>
            <a:ext cx="1033719" cy="90645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5" name="Google Shape;415;p23"/>
          <p:cNvCxnSpPr>
            <a:stCxn id="399" idx="2"/>
          </p:cNvCxnSpPr>
          <p:nvPr/>
        </p:nvCxnSpPr>
        <p:spPr>
          <a:xfrm rot="10800000" flipH="1">
            <a:off x="4501218" y="3066389"/>
            <a:ext cx="468600" cy="99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6" name="Google Shape;416;p23"/>
          <p:cNvCxnSpPr/>
          <p:nvPr/>
        </p:nvCxnSpPr>
        <p:spPr>
          <a:xfrm flipH="1">
            <a:off x="5023775" y="2724300"/>
            <a:ext cx="621000" cy="6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17" name="Google Shape;417;p23"/>
          <p:cNvSpPr txBox="1"/>
          <p:nvPr/>
        </p:nvSpPr>
        <p:spPr>
          <a:xfrm>
            <a:off x="5644775" y="2487488"/>
            <a:ext cx="621000" cy="3078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</a:rPr>
              <a:t>Toucher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418" name="Google Shape;418;p23"/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Annonce Triangle: 2 !</a:t>
            </a:r>
            <a:endParaRPr sz="1500" b="1" dirty="0"/>
          </a:p>
        </p:txBody>
      </p:sp>
      <p:sp>
        <p:nvSpPr>
          <p:cNvPr id="419" name="Google Shape;419;p23"/>
          <p:cNvSpPr txBox="1"/>
          <p:nvPr/>
        </p:nvSpPr>
        <p:spPr>
          <a:xfrm>
            <a:off x="100846" y="408080"/>
            <a:ext cx="2844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L’annonce du côté (droite ou gauche) indique quel middle va aller attaquer son défenseur (ici, </a:t>
            </a:r>
            <a:r>
              <a:rPr lang="fr" sz="1000" b="1" dirty="0"/>
              <a:t>droite</a:t>
            </a:r>
            <a:r>
              <a:rPr lang="fr" sz="1000" dirty="0"/>
              <a:t>). </a:t>
            </a:r>
            <a:endParaRPr sz="1000" dirty="0"/>
          </a:p>
        </p:txBody>
      </p:sp>
      <p:sp>
        <p:nvSpPr>
          <p:cNvPr id="420" name="Google Shape;420;p23"/>
          <p:cNvSpPr txBox="1"/>
          <p:nvPr/>
        </p:nvSpPr>
        <p:spPr>
          <a:xfrm>
            <a:off x="3176249" y="460150"/>
            <a:ext cx="308952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Si les </a:t>
            </a:r>
            <a:r>
              <a:rPr lang="fr" sz="1000" b="1" dirty="0"/>
              <a:t>2</a:t>
            </a:r>
            <a:r>
              <a:rPr lang="fr" sz="1000" dirty="0"/>
              <a:t> défenseurs middle montent, il va alors prendre le toucher à l’extérieur de son vis</a:t>
            </a:r>
            <a:r>
              <a:rPr lang="fr-FR" sz="1000" dirty="0"/>
              <a:t>-à-</a:t>
            </a:r>
            <a:r>
              <a:rPr lang="fr" sz="1000" dirty="0"/>
              <a:t>vis; on annonce « 2! » car 2 défenseurs montent</a:t>
            </a:r>
            <a:endParaRPr sz="1000" dirty="0"/>
          </a:p>
        </p:txBody>
      </p:sp>
      <p:sp>
        <p:nvSpPr>
          <p:cNvPr id="421" name="Google Shape;421;p23"/>
          <p:cNvSpPr txBox="1"/>
          <p:nvPr/>
        </p:nvSpPr>
        <p:spPr>
          <a:xfrm>
            <a:off x="6135275" y="485775"/>
            <a:ext cx="299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Le link devient alors demi et passe au deuxième middle qui vient lancé et attaque le dos du défenseur ayant pris le toucher</a:t>
            </a:r>
            <a:endParaRPr sz="1000" dirty="0"/>
          </a:p>
        </p:txBody>
      </p:sp>
      <p:grpSp>
        <p:nvGrpSpPr>
          <p:cNvPr id="422" name="Google Shape;422;p23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23" name="Google Shape;423;p23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5" name="Google Shape;425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" name="Google Shape;415;p23">
            <a:extLst>
              <a:ext uri="{FF2B5EF4-FFF2-40B4-BE49-F238E27FC236}">
                <a16:creationId xmlns:a16="http://schemas.microsoft.com/office/drawing/2014/main" id="{2F4784FA-B9F4-B1EB-744E-32CDDCA3621B}"/>
              </a:ext>
            </a:extLst>
          </p:cNvPr>
          <p:cNvCxnSpPr>
            <a:cxnSpLocks/>
          </p:cNvCxnSpPr>
          <p:nvPr/>
        </p:nvCxnSpPr>
        <p:spPr>
          <a:xfrm>
            <a:off x="3994199" y="2714751"/>
            <a:ext cx="30013" cy="35532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" name="Google Shape;415;p23">
            <a:extLst>
              <a:ext uri="{FF2B5EF4-FFF2-40B4-BE49-F238E27FC236}">
                <a16:creationId xmlns:a16="http://schemas.microsoft.com/office/drawing/2014/main" id="{91DFA122-9632-8AEE-1E11-D0E08D764499}"/>
              </a:ext>
            </a:extLst>
          </p:cNvPr>
          <p:cNvCxnSpPr>
            <a:cxnSpLocks/>
          </p:cNvCxnSpPr>
          <p:nvPr/>
        </p:nvCxnSpPr>
        <p:spPr>
          <a:xfrm>
            <a:off x="5463262" y="2535053"/>
            <a:ext cx="30013" cy="35532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E0EFF33-7943-C831-55DC-2006F0E1FE9E}"/>
              </a:ext>
            </a:extLst>
          </p:cNvPr>
          <p:cNvSpPr/>
          <p:nvPr/>
        </p:nvSpPr>
        <p:spPr>
          <a:xfrm>
            <a:off x="4832750" y="3437514"/>
            <a:ext cx="2015686" cy="622175"/>
          </a:xfrm>
          <a:prstGeom prst="triangle">
            <a:avLst>
              <a:gd name="adj" fmla="val 48030"/>
            </a:avLst>
          </a:prstGeom>
          <a:solidFill>
            <a:srgbClr val="4285F4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Google Shape;111;p15">
            <a:extLst>
              <a:ext uri="{FF2B5EF4-FFF2-40B4-BE49-F238E27FC236}">
                <a16:creationId xmlns:a16="http://schemas.microsoft.com/office/drawing/2014/main" id="{B462BFFA-2860-12F5-FD53-76AB97A96C3F}"/>
              </a:ext>
            </a:extLst>
          </p:cNvPr>
          <p:cNvSpPr txBox="1"/>
          <p:nvPr/>
        </p:nvSpPr>
        <p:spPr>
          <a:xfrm>
            <a:off x="5581708" y="3420551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 err="1"/>
              <a:t>Midd</a:t>
            </a:r>
            <a:endParaRPr sz="2200" b="1" dirty="0"/>
          </a:p>
        </p:txBody>
      </p:sp>
      <p:sp>
        <p:nvSpPr>
          <p:cNvPr id="10" name="Google Shape;111;p15">
            <a:extLst>
              <a:ext uri="{FF2B5EF4-FFF2-40B4-BE49-F238E27FC236}">
                <a16:creationId xmlns:a16="http://schemas.microsoft.com/office/drawing/2014/main" id="{C265E1DB-7E35-E87B-5796-B77BD3829F83}"/>
              </a:ext>
            </a:extLst>
          </p:cNvPr>
          <p:cNvSpPr txBox="1"/>
          <p:nvPr/>
        </p:nvSpPr>
        <p:spPr>
          <a:xfrm>
            <a:off x="4299138" y="4160762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 err="1"/>
              <a:t>Midd</a:t>
            </a:r>
            <a:endParaRPr sz="2200" b="1" dirty="0"/>
          </a:p>
        </p:txBody>
      </p:sp>
      <p:sp>
        <p:nvSpPr>
          <p:cNvPr id="11" name="Google Shape;111;p15">
            <a:extLst>
              <a:ext uri="{FF2B5EF4-FFF2-40B4-BE49-F238E27FC236}">
                <a16:creationId xmlns:a16="http://schemas.microsoft.com/office/drawing/2014/main" id="{C08F3DAF-6CCE-20DA-C9E5-6C1FF058870A}"/>
              </a:ext>
            </a:extLst>
          </p:cNvPr>
          <p:cNvSpPr txBox="1"/>
          <p:nvPr/>
        </p:nvSpPr>
        <p:spPr>
          <a:xfrm>
            <a:off x="8526335" y="4108200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Wing</a:t>
            </a:r>
            <a:endParaRPr sz="2200" b="1" dirty="0"/>
          </a:p>
        </p:txBody>
      </p:sp>
      <p:sp>
        <p:nvSpPr>
          <p:cNvPr id="12" name="Google Shape;111;p15">
            <a:extLst>
              <a:ext uri="{FF2B5EF4-FFF2-40B4-BE49-F238E27FC236}">
                <a16:creationId xmlns:a16="http://schemas.microsoft.com/office/drawing/2014/main" id="{BEC1F9FF-04C0-EB20-2828-4D200FF320FD}"/>
              </a:ext>
            </a:extLst>
          </p:cNvPr>
          <p:cNvSpPr txBox="1"/>
          <p:nvPr/>
        </p:nvSpPr>
        <p:spPr>
          <a:xfrm>
            <a:off x="6844853" y="3883291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Link</a:t>
            </a:r>
            <a:endParaRPr sz="2200" b="1" dirty="0"/>
          </a:p>
        </p:txBody>
      </p:sp>
      <p:sp>
        <p:nvSpPr>
          <p:cNvPr id="13" name="Google Shape;111;p15">
            <a:extLst>
              <a:ext uri="{FF2B5EF4-FFF2-40B4-BE49-F238E27FC236}">
                <a16:creationId xmlns:a16="http://schemas.microsoft.com/office/drawing/2014/main" id="{ED811D6E-38A2-BE5B-D619-301066882279}"/>
              </a:ext>
            </a:extLst>
          </p:cNvPr>
          <p:cNvSpPr txBox="1"/>
          <p:nvPr/>
        </p:nvSpPr>
        <p:spPr>
          <a:xfrm>
            <a:off x="1514675" y="4098045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Link</a:t>
            </a:r>
            <a:endParaRPr sz="2200" b="1" dirty="0"/>
          </a:p>
        </p:txBody>
      </p:sp>
      <p:sp>
        <p:nvSpPr>
          <p:cNvPr id="14" name="Google Shape;111;p15">
            <a:extLst>
              <a:ext uri="{FF2B5EF4-FFF2-40B4-BE49-F238E27FC236}">
                <a16:creationId xmlns:a16="http://schemas.microsoft.com/office/drawing/2014/main" id="{23445671-5A88-59DE-0778-BC3D81F51662}"/>
              </a:ext>
            </a:extLst>
          </p:cNvPr>
          <p:cNvSpPr txBox="1"/>
          <p:nvPr/>
        </p:nvSpPr>
        <p:spPr>
          <a:xfrm>
            <a:off x="72196" y="3669101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Wing</a:t>
            </a:r>
            <a:endParaRPr sz="2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5"/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5"/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5"/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5"/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/>
              <a:t>Légende :</a:t>
            </a:r>
            <a:endParaRPr sz="800" dirty="0"/>
          </a:p>
        </p:txBody>
      </p:sp>
      <p:sp>
        <p:nvSpPr>
          <p:cNvPr id="444" name="Google Shape;444;p25"/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445" name="Google Shape;445;p25"/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446" name="Google Shape;446;p25"/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447" name="Google Shape;447;p25"/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5"/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449" name="Google Shape;449;p25"/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450" name="Google Shape;450;p25"/>
          <p:cNvCxnSpPr>
            <a:endCxn id="448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1" name="Google Shape;451;p25"/>
          <p:cNvCxnSpPr>
            <a:endCxn id="449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52" name="Google Shape;452;p25"/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25"/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54" name="Google Shape;454;p25"/>
          <p:cNvSpPr/>
          <p:nvPr/>
        </p:nvSpPr>
        <p:spPr>
          <a:xfrm rot="10800000">
            <a:off x="1009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5"/>
          <p:cNvSpPr/>
          <p:nvPr/>
        </p:nvSpPr>
        <p:spPr>
          <a:xfrm rot="10800000">
            <a:off x="15146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5"/>
          <p:cNvSpPr/>
          <p:nvPr/>
        </p:nvSpPr>
        <p:spPr>
          <a:xfrm rot="10800000">
            <a:off x="4123075" y="3876851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5"/>
          <p:cNvSpPr/>
          <p:nvPr/>
        </p:nvSpPr>
        <p:spPr>
          <a:xfrm rot="10800000">
            <a:off x="5428025" y="355012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5"/>
          <p:cNvSpPr/>
          <p:nvPr/>
        </p:nvSpPr>
        <p:spPr>
          <a:xfrm rot="10800000">
            <a:off x="7148075" y="36389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5"/>
          <p:cNvSpPr/>
          <p:nvPr/>
        </p:nvSpPr>
        <p:spPr>
          <a:xfrm rot="10800000">
            <a:off x="85754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5"/>
          <p:cNvSpPr/>
          <p:nvPr/>
        </p:nvSpPr>
        <p:spPr>
          <a:xfrm rot="186522">
            <a:off x="1211156" y="202884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5"/>
          <p:cNvSpPr/>
          <p:nvPr/>
        </p:nvSpPr>
        <p:spPr>
          <a:xfrm rot="186522">
            <a:off x="2593181" y="20797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5"/>
          <p:cNvSpPr/>
          <p:nvPr/>
        </p:nvSpPr>
        <p:spPr>
          <a:xfrm rot="-1702455">
            <a:off x="4124498" y="2384676"/>
            <a:ext cx="348464" cy="31772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5"/>
          <p:cNvSpPr/>
          <p:nvPr/>
        </p:nvSpPr>
        <p:spPr>
          <a:xfrm rot="-162875">
            <a:off x="5234504" y="2701705"/>
            <a:ext cx="348391" cy="31746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5"/>
          <p:cNvSpPr/>
          <p:nvPr/>
        </p:nvSpPr>
        <p:spPr>
          <a:xfrm rot="186522">
            <a:off x="6221481" y="20797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5"/>
          <p:cNvSpPr/>
          <p:nvPr/>
        </p:nvSpPr>
        <p:spPr>
          <a:xfrm rot="186522">
            <a:off x="7627056" y="202884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5"/>
          <p:cNvSpPr/>
          <p:nvPr/>
        </p:nvSpPr>
        <p:spPr>
          <a:xfrm>
            <a:off x="5472876" y="3550115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7" name="Google Shape;467;p25"/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69" name="Google Shape;469;p25"/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470" name="Google Shape;470;p25"/>
          <p:cNvCxnSpPr>
            <a:stCxn id="466" idx="0"/>
          </p:cNvCxnSpPr>
          <p:nvPr/>
        </p:nvCxnSpPr>
        <p:spPr>
          <a:xfrm rot="10800000" flipH="1">
            <a:off x="5602326" y="3051515"/>
            <a:ext cx="151500" cy="4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1" name="Google Shape;471;p25"/>
          <p:cNvCxnSpPr>
            <a:stCxn id="456" idx="2"/>
          </p:cNvCxnSpPr>
          <p:nvPr/>
        </p:nvCxnSpPr>
        <p:spPr>
          <a:xfrm rot="10800000" flipH="1">
            <a:off x="4297375" y="3083801"/>
            <a:ext cx="355800" cy="95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2" name="Google Shape;472;p25"/>
          <p:cNvCxnSpPr/>
          <p:nvPr/>
        </p:nvCxnSpPr>
        <p:spPr>
          <a:xfrm flipH="1">
            <a:off x="4969350" y="3014463"/>
            <a:ext cx="621000" cy="6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73" name="Google Shape;473;p25"/>
          <p:cNvSpPr txBox="1"/>
          <p:nvPr/>
        </p:nvSpPr>
        <p:spPr>
          <a:xfrm>
            <a:off x="4348350" y="2673863"/>
            <a:ext cx="621000" cy="3078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</a:rPr>
              <a:t>Toucher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474" name="Google Shape;474;p25"/>
          <p:cNvSpPr/>
          <p:nvPr/>
        </p:nvSpPr>
        <p:spPr>
          <a:xfrm>
            <a:off x="3814025" y="3258275"/>
            <a:ext cx="3465325" cy="1203850"/>
          </a:xfrm>
          <a:custGeom>
            <a:avLst/>
            <a:gdLst/>
            <a:ahLst/>
            <a:cxnLst/>
            <a:rect l="l" t="t" r="r" b="b"/>
            <a:pathLst>
              <a:path w="138613" h="48154" extrusionOk="0">
                <a:moveTo>
                  <a:pt x="138613" y="17000"/>
                </a:moveTo>
                <a:cubicBezTo>
                  <a:pt x="134254" y="14821"/>
                  <a:pt x="121832" y="2688"/>
                  <a:pt x="112460" y="3923"/>
                </a:cubicBezTo>
                <a:cubicBezTo>
                  <a:pt x="103089" y="5158"/>
                  <a:pt x="98730" y="17145"/>
                  <a:pt x="82384" y="24410"/>
                </a:cubicBezTo>
                <a:cubicBezTo>
                  <a:pt x="66038" y="31675"/>
                  <a:pt x="28116" y="51580"/>
                  <a:pt x="14385" y="47512"/>
                </a:cubicBezTo>
                <a:cubicBezTo>
                  <a:pt x="654" y="43444"/>
                  <a:pt x="2398" y="7919"/>
                  <a:pt x="0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FR"/>
          </a:p>
        </p:txBody>
      </p:sp>
      <p:cxnSp>
        <p:nvCxnSpPr>
          <p:cNvPr id="475" name="Google Shape;475;p25"/>
          <p:cNvCxnSpPr/>
          <p:nvPr/>
        </p:nvCxnSpPr>
        <p:spPr>
          <a:xfrm flipH="1">
            <a:off x="3868675" y="3028250"/>
            <a:ext cx="428700" cy="8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76" name="Google Shape;476;p25"/>
          <p:cNvSpPr txBox="1"/>
          <p:nvPr/>
        </p:nvSpPr>
        <p:spPr>
          <a:xfrm>
            <a:off x="2042925" y="1912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Annonce Triangle: 1 !</a:t>
            </a:r>
            <a:endParaRPr sz="1500" b="1" dirty="0"/>
          </a:p>
        </p:txBody>
      </p:sp>
      <p:sp>
        <p:nvSpPr>
          <p:cNvPr id="477" name="Google Shape;477;p25"/>
          <p:cNvSpPr txBox="1"/>
          <p:nvPr/>
        </p:nvSpPr>
        <p:spPr>
          <a:xfrm>
            <a:off x="0" y="236625"/>
            <a:ext cx="362585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dirty="0"/>
              <a:t>Si 1 seul des 2 défenseurs monte (celui en face du porteur de ballon) une passe intérieur est alors fait au second middle, pour </a:t>
            </a:r>
            <a:r>
              <a:rPr lang="fr" sz="900" b="1" dirty="0"/>
              <a:t>ne pas prendre sur une pointe ! </a:t>
            </a:r>
            <a:r>
              <a:rPr lang="fr" sz="900" dirty="0"/>
              <a:t>Le Middle 2 va prendre le toucher à l’intérieur de son vis</a:t>
            </a:r>
            <a:r>
              <a:rPr lang="fr-FR" sz="900" dirty="0"/>
              <a:t>-à-</a:t>
            </a:r>
            <a:r>
              <a:rPr lang="fr" sz="900" dirty="0"/>
              <a:t>vis. </a:t>
            </a:r>
            <a:r>
              <a:rPr lang="fr" sz="900" b="1" dirty="0"/>
              <a:t>C’est la triangle ‘1’ – car 1 seul défenseur monte</a:t>
            </a:r>
            <a:endParaRPr sz="900" b="1" dirty="0"/>
          </a:p>
        </p:txBody>
      </p:sp>
      <p:sp>
        <p:nvSpPr>
          <p:cNvPr id="478" name="Google Shape;478;p25"/>
          <p:cNvSpPr txBox="1"/>
          <p:nvPr/>
        </p:nvSpPr>
        <p:spPr>
          <a:xfrm>
            <a:off x="3780325" y="420543"/>
            <a:ext cx="2604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Au moment de la passe, le link fait une course dans le dos de ses middles afin d’apporter un surnombre sur l’autre côté</a:t>
            </a:r>
            <a:endParaRPr sz="1000" dirty="0"/>
          </a:p>
        </p:txBody>
      </p:sp>
      <p:grpSp>
        <p:nvGrpSpPr>
          <p:cNvPr id="479" name="Google Shape;479;p25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80" name="Google Shape;480;p25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2" name="Google Shape;48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78E3CFC-891A-B137-5582-AC8B78DA7378}"/>
              </a:ext>
            </a:extLst>
          </p:cNvPr>
          <p:cNvSpPr/>
          <p:nvPr/>
        </p:nvSpPr>
        <p:spPr>
          <a:xfrm>
            <a:off x="4695147" y="3911836"/>
            <a:ext cx="2015686" cy="622175"/>
          </a:xfrm>
          <a:prstGeom prst="triangle">
            <a:avLst>
              <a:gd name="adj" fmla="val 48030"/>
            </a:avLst>
          </a:prstGeom>
          <a:solidFill>
            <a:srgbClr val="4285F4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54426D-391D-B16D-69C8-A4AA2505BBF9}"/>
              </a:ext>
            </a:extLst>
          </p:cNvPr>
          <p:cNvSpPr/>
          <p:nvPr/>
        </p:nvSpPr>
        <p:spPr>
          <a:xfrm>
            <a:off x="3959531" y="1932058"/>
            <a:ext cx="193319" cy="19642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1</a:t>
            </a:r>
          </a:p>
        </p:txBody>
      </p:sp>
      <p:cxnSp>
        <p:nvCxnSpPr>
          <p:cNvPr id="4" name="Google Shape;470;p25">
            <a:extLst>
              <a:ext uri="{FF2B5EF4-FFF2-40B4-BE49-F238E27FC236}">
                <a16:creationId xmlns:a16="http://schemas.microsoft.com/office/drawing/2014/main" id="{689FCEC6-0D6D-B8D3-C8A2-13647F4AD519}"/>
              </a:ext>
            </a:extLst>
          </p:cNvPr>
          <p:cNvCxnSpPr>
            <a:cxnSpLocks/>
          </p:cNvCxnSpPr>
          <p:nvPr/>
        </p:nvCxnSpPr>
        <p:spPr>
          <a:xfrm flipH="1">
            <a:off x="5406274" y="2866506"/>
            <a:ext cx="21750" cy="5542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270CCD2-0582-BC96-F3D6-ABE19755291B}"/>
              </a:ext>
            </a:extLst>
          </p:cNvPr>
          <p:cNvSpPr/>
          <p:nvPr/>
        </p:nvSpPr>
        <p:spPr>
          <a:xfrm>
            <a:off x="24559" y="124772"/>
            <a:ext cx="193319" cy="19642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1</a:t>
            </a:r>
          </a:p>
        </p:txBody>
      </p:sp>
      <p:sp>
        <p:nvSpPr>
          <p:cNvPr id="11" name="Google Shape;443;p25">
            <a:extLst>
              <a:ext uri="{FF2B5EF4-FFF2-40B4-BE49-F238E27FC236}">
                <a16:creationId xmlns:a16="http://schemas.microsoft.com/office/drawing/2014/main" id="{BFB81341-6BAF-32CF-9FFD-87FF8697597A}"/>
              </a:ext>
            </a:extLst>
          </p:cNvPr>
          <p:cNvSpPr txBox="1"/>
          <p:nvPr/>
        </p:nvSpPr>
        <p:spPr>
          <a:xfrm>
            <a:off x="4091627" y="2007352"/>
            <a:ext cx="739474" cy="236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 dirty="0"/>
              <a:t>Ce middle ne monte pas !</a:t>
            </a:r>
            <a:endParaRPr sz="800" dirty="0"/>
          </a:p>
        </p:txBody>
      </p:sp>
      <p:sp>
        <p:nvSpPr>
          <p:cNvPr id="12" name="Google Shape;466;p25">
            <a:extLst>
              <a:ext uri="{FF2B5EF4-FFF2-40B4-BE49-F238E27FC236}">
                <a16:creationId xmlns:a16="http://schemas.microsoft.com/office/drawing/2014/main" id="{3D9CD885-8D79-27E7-18F6-31F80D0DD1F1}"/>
              </a:ext>
            </a:extLst>
          </p:cNvPr>
          <p:cNvSpPr/>
          <p:nvPr/>
        </p:nvSpPr>
        <p:spPr>
          <a:xfrm>
            <a:off x="4704462" y="3052951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08879F-4F26-B854-F0E6-0C76ECBADDD4}"/>
              </a:ext>
            </a:extLst>
          </p:cNvPr>
          <p:cNvSpPr/>
          <p:nvPr/>
        </p:nvSpPr>
        <p:spPr>
          <a:xfrm>
            <a:off x="3518059" y="3236887"/>
            <a:ext cx="193319" cy="19642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AF4649-5AEB-A382-A56A-208D31C3F37F}"/>
              </a:ext>
            </a:extLst>
          </p:cNvPr>
          <p:cNvSpPr/>
          <p:nvPr/>
        </p:nvSpPr>
        <p:spPr>
          <a:xfrm>
            <a:off x="3649471" y="487498"/>
            <a:ext cx="193319" cy="19642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B6C480-3456-37D1-31B2-2EAF20CD10FB}"/>
              </a:ext>
            </a:extLst>
          </p:cNvPr>
          <p:cNvSpPr/>
          <p:nvPr/>
        </p:nvSpPr>
        <p:spPr>
          <a:xfrm>
            <a:off x="7301881" y="3559751"/>
            <a:ext cx="193319" cy="19642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>
          <a:extLst>
            <a:ext uri="{FF2B5EF4-FFF2-40B4-BE49-F238E27FC236}">
              <a16:creationId xmlns:a16="http://schemas.microsoft.com/office/drawing/2014/main" id="{32E33652-FDF3-1863-499D-E0381B870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5">
            <a:extLst>
              <a:ext uri="{FF2B5EF4-FFF2-40B4-BE49-F238E27FC236}">
                <a16:creationId xmlns:a16="http://schemas.microsoft.com/office/drawing/2014/main" id="{E8DE6321-C64D-709B-502C-96985E1CDD83}"/>
              </a:ext>
            </a:extLst>
          </p:cNvPr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dirty="0"/>
          </a:p>
        </p:txBody>
      </p:sp>
      <p:sp>
        <p:nvSpPr>
          <p:cNvPr id="476" name="Google Shape;476;p25">
            <a:extLst>
              <a:ext uri="{FF2B5EF4-FFF2-40B4-BE49-F238E27FC236}">
                <a16:creationId xmlns:a16="http://schemas.microsoft.com/office/drawing/2014/main" id="{21CD5B32-B911-CBB2-DAF3-A685BD50C7BF}"/>
              </a:ext>
            </a:extLst>
          </p:cNvPr>
          <p:cNvSpPr txBox="1"/>
          <p:nvPr/>
        </p:nvSpPr>
        <p:spPr>
          <a:xfrm>
            <a:off x="2042925" y="1912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Triangle 1 et 2: vidéo </a:t>
            </a:r>
            <a:endParaRPr sz="1500" b="1" dirty="0"/>
          </a:p>
        </p:txBody>
      </p:sp>
      <p:grpSp>
        <p:nvGrpSpPr>
          <p:cNvPr id="479" name="Google Shape;479;p25">
            <a:extLst>
              <a:ext uri="{FF2B5EF4-FFF2-40B4-BE49-F238E27FC236}">
                <a16:creationId xmlns:a16="http://schemas.microsoft.com/office/drawing/2014/main" id="{7A0282F4-B3FC-47CF-0708-12DBF1511E4F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80" name="Google Shape;480;p25">
              <a:extLst>
                <a:ext uri="{FF2B5EF4-FFF2-40B4-BE49-F238E27FC236}">
                  <a16:creationId xmlns:a16="http://schemas.microsoft.com/office/drawing/2014/main" id="{F551D579-DECF-3AB6-7AA5-CD1A9C8B6011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>
              <a:extLst>
                <a:ext uri="{FF2B5EF4-FFF2-40B4-BE49-F238E27FC236}">
                  <a16:creationId xmlns:a16="http://schemas.microsoft.com/office/drawing/2014/main" id="{1573A69A-40DE-054F-F658-062CF34CD8AD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2" name="Google Shape;482;p25">
              <a:extLst>
                <a:ext uri="{FF2B5EF4-FFF2-40B4-BE49-F238E27FC236}">
                  <a16:creationId xmlns:a16="http://schemas.microsoft.com/office/drawing/2014/main" id="{93325995-BB19-AD63-DC45-90D4759B03C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37FCFDC-D1C4-7C1B-B24B-B29DABF31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95" y="1125361"/>
            <a:ext cx="4714875" cy="2667000"/>
          </a:xfrm>
          <a:prstGeom prst="rect">
            <a:avLst/>
          </a:prstGeom>
        </p:spPr>
      </p:pic>
      <p:sp>
        <p:nvSpPr>
          <p:cNvPr id="7" name="Google Shape;478;p25">
            <a:extLst>
              <a:ext uri="{FF2B5EF4-FFF2-40B4-BE49-F238E27FC236}">
                <a16:creationId xmlns:a16="http://schemas.microsoft.com/office/drawing/2014/main" id="{CDBFF05D-3A77-E7A6-422B-FA9702767469}"/>
              </a:ext>
            </a:extLst>
          </p:cNvPr>
          <p:cNvSpPr txBox="1"/>
          <p:nvPr/>
        </p:nvSpPr>
        <p:spPr>
          <a:xfrm>
            <a:off x="148695" y="3848877"/>
            <a:ext cx="418623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/>
              <a:t>Vidéo: </a:t>
            </a:r>
            <a:r>
              <a:rPr lang="fr" sz="2000" dirty="0">
                <a:hlinkClick r:id="rId5"/>
              </a:rPr>
              <a:t>Triangle attacking formation</a:t>
            </a:r>
            <a:endParaRPr sz="2000" dirty="0"/>
          </a:p>
        </p:txBody>
      </p:sp>
      <p:sp>
        <p:nvSpPr>
          <p:cNvPr id="8" name="Google Shape;478;p25">
            <a:extLst>
              <a:ext uri="{FF2B5EF4-FFF2-40B4-BE49-F238E27FC236}">
                <a16:creationId xmlns:a16="http://schemas.microsoft.com/office/drawing/2014/main" id="{C6F8C827-513D-07EA-9D12-F4AFA4EB273D}"/>
              </a:ext>
            </a:extLst>
          </p:cNvPr>
          <p:cNvSpPr txBox="1"/>
          <p:nvPr/>
        </p:nvSpPr>
        <p:spPr>
          <a:xfrm>
            <a:off x="5042927" y="1162432"/>
            <a:ext cx="4186238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/>
              <a:t>Quelques précisions: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000" dirty="0"/>
              <a:t>La vidéo est en anglais, mais vous pouvez atciver la traduction automatique en français sur Youtube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000" dirty="0"/>
              <a:t>Vocabulaire: 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fr" sz="2000" dirty="0"/>
              <a:t>Coq (Rooster en anglais) est la combi </a:t>
            </a:r>
            <a:r>
              <a:rPr lang="fr" sz="2000" b="1" dirty="0"/>
              <a:t>2</a:t>
            </a:r>
            <a:r>
              <a:rPr lang="fr" sz="2000" dirty="0"/>
              <a:t> chez nous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" sz="2000" dirty="0"/>
              <a:t>Balayage ou libéraux (Sweeper en anglais) est la combi </a:t>
            </a:r>
            <a:r>
              <a:rPr lang="fr" sz="2000" b="1" dirty="0"/>
              <a:t>1</a:t>
            </a:r>
            <a:r>
              <a:rPr lang="fr" sz="2000" dirty="0"/>
              <a:t> chez nous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" sz="2000" dirty="0"/>
          </a:p>
        </p:txBody>
      </p:sp>
    </p:spTree>
    <p:extLst>
      <p:ext uri="{BB962C8B-B14F-4D97-AF65-F5344CB8AC3E}">
        <p14:creationId xmlns:p14="http://schemas.microsoft.com/office/powerpoint/2010/main" val="2083167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"/>
          <p:cNvSpPr txBox="1">
            <a:spLocks noGrp="1"/>
          </p:cNvSpPr>
          <p:nvPr>
            <p:ph type="body" idx="1"/>
          </p:nvPr>
        </p:nvSpPr>
        <p:spPr>
          <a:xfrm>
            <a:off x="2752614" y="3428650"/>
            <a:ext cx="35832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600"/>
              <a:t>Recentrer le jeu après changement</a:t>
            </a:r>
            <a:endParaRPr sz="1600"/>
          </a:p>
        </p:txBody>
      </p:sp>
      <p:grpSp>
        <p:nvGrpSpPr>
          <p:cNvPr id="272" name="Google Shape;272;p19"/>
          <p:cNvGrpSpPr/>
          <p:nvPr/>
        </p:nvGrpSpPr>
        <p:grpSpPr>
          <a:xfrm>
            <a:off x="7604316" y="-656866"/>
            <a:ext cx="1903945" cy="2010260"/>
            <a:chOff x="7495341" y="-711341"/>
            <a:chExt cx="1903945" cy="2010260"/>
          </a:xfrm>
        </p:grpSpPr>
        <p:sp>
          <p:nvSpPr>
            <p:cNvPr id="273" name="Google Shape;273;p19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5" name="Google Shape;275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19"/>
          <p:cNvSpPr/>
          <p:nvPr/>
        </p:nvSpPr>
        <p:spPr>
          <a:xfrm>
            <a:off x="-196150" y="159300"/>
            <a:ext cx="4768200" cy="647100"/>
          </a:xfrm>
          <a:prstGeom prst="parallelogram">
            <a:avLst>
              <a:gd name="adj" fmla="val 25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 txBox="1">
            <a:spLocks noGrp="1"/>
          </p:cNvSpPr>
          <p:nvPr>
            <p:ph type="title"/>
          </p:nvPr>
        </p:nvSpPr>
        <p:spPr>
          <a:xfrm>
            <a:off x="261550" y="196500"/>
            <a:ext cx="345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Remontée de balle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78" name="Google Shape;27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9125" y="843600"/>
            <a:ext cx="1599375" cy="9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9"/>
          <p:cNvSpPr txBox="1"/>
          <p:nvPr/>
        </p:nvSpPr>
        <p:spPr>
          <a:xfrm>
            <a:off x="3161825" y="1664175"/>
            <a:ext cx="263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Premier touché à deux</a:t>
            </a:r>
            <a:endParaRPr sz="1600"/>
          </a:p>
        </p:txBody>
      </p:sp>
      <p:pic>
        <p:nvPicPr>
          <p:cNvPr id="280" name="Google Shape;28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49" y="1143292"/>
            <a:ext cx="1224175" cy="12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9"/>
          <p:cNvSpPr txBox="1"/>
          <p:nvPr/>
        </p:nvSpPr>
        <p:spPr>
          <a:xfrm>
            <a:off x="56737" y="2469130"/>
            <a:ext cx="2745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3 zones à viser pour arriver à la box</a:t>
            </a:r>
            <a:endParaRPr sz="1600"/>
          </a:p>
        </p:txBody>
      </p:sp>
      <p:pic>
        <p:nvPicPr>
          <p:cNvPr id="282" name="Google Shape;28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5323" y="1188596"/>
            <a:ext cx="1124375" cy="112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9"/>
          <p:cNvSpPr txBox="1"/>
          <p:nvPr/>
        </p:nvSpPr>
        <p:spPr>
          <a:xfrm>
            <a:off x="5913412" y="2414658"/>
            <a:ext cx="3168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/>
              <a:t>Link opposé propose le surnombre côté boxe</a:t>
            </a:r>
            <a:endParaRPr sz="1600" dirty="0"/>
          </a:p>
        </p:txBody>
      </p:sp>
      <p:pic>
        <p:nvPicPr>
          <p:cNvPr id="284" name="Google Shape;28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2023" y="2201525"/>
            <a:ext cx="1124375" cy="112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3;p19">
            <a:extLst>
              <a:ext uri="{FF2B5EF4-FFF2-40B4-BE49-F238E27FC236}">
                <a16:creationId xmlns:a16="http://schemas.microsoft.com/office/drawing/2014/main" id="{E10C45A8-60DA-CFFD-66EC-B41C847FA0F8}"/>
              </a:ext>
            </a:extLst>
          </p:cNvPr>
          <p:cNvSpPr txBox="1"/>
          <p:nvPr/>
        </p:nvSpPr>
        <p:spPr>
          <a:xfrm>
            <a:off x="261550" y="3962476"/>
            <a:ext cx="872867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Définition: La remontée de balle est l’action de remonter le ballon depuis notre zone de danger jusqu’à la box pour proceder aux changements. L’objectif est d’arriver à notre zone de changement en 3 touchers, tout en permettant aux 2 middles et 2 links de se rapprocher de la box pour faciliter les changements. 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9"/>
          <p:cNvSpPr txBox="1"/>
          <p:nvPr/>
        </p:nvSpPr>
        <p:spPr>
          <a:xfrm>
            <a:off x="1915425" y="1750975"/>
            <a:ext cx="1612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/>
              <a:t>Mouvement engagement </a:t>
            </a:r>
            <a:endParaRPr sz="1600" dirty="0"/>
          </a:p>
        </p:txBody>
      </p:sp>
      <p:grpSp>
        <p:nvGrpSpPr>
          <p:cNvPr id="558" name="Google Shape;558;p29"/>
          <p:cNvGrpSpPr/>
          <p:nvPr/>
        </p:nvGrpSpPr>
        <p:grpSpPr>
          <a:xfrm>
            <a:off x="7604316" y="-656866"/>
            <a:ext cx="1903945" cy="2010260"/>
            <a:chOff x="7495341" y="-711341"/>
            <a:chExt cx="1903945" cy="2010260"/>
          </a:xfrm>
        </p:grpSpPr>
        <p:sp>
          <p:nvSpPr>
            <p:cNvPr id="559" name="Google Shape;559;p29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1" name="Google Shape;561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2" name="Google Shape;562;p29"/>
          <p:cNvSpPr/>
          <p:nvPr/>
        </p:nvSpPr>
        <p:spPr>
          <a:xfrm>
            <a:off x="-196150" y="159300"/>
            <a:ext cx="4768200" cy="647100"/>
          </a:xfrm>
          <a:prstGeom prst="parallelogram">
            <a:avLst>
              <a:gd name="adj" fmla="val 25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9"/>
          <p:cNvSpPr txBox="1">
            <a:spLocks noGrp="1"/>
          </p:cNvSpPr>
          <p:nvPr>
            <p:ph type="title"/>
          </p:nvPr>
        </p:nvSpPr>
        <p:spPr>
          <a:xfrm>
            <a:off x="261550" y="196500"/>
            <a:ext cx="345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A Venir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64" name="Google Shape;56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512" y="2869300"/>
            <a:ext cx="4196976" cy="19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9"/>
          <p:cNvSpPr txBox="1"/>
          <p:nvPr/>
        </p:nvSpPr>
        <p:spPr>
          <a:xfrm>
            <a:off x="5590775" y="1750975"/>
            <a:ext cx="2646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dirty="0">
                <a:solidFill>
                  <a:schemeClr val="dk1"/>
                </a:solidFill>
              </a:rPr>
              <a:t>Mouvement 6</a:t>
            </a:r>
            <a:r>
              <a:rPr lang="fr" sz="1600" baseline="30000" dirty="0">
                <a:solidFill>
                  <a:schemeClr val="dk1"/>
                </a:solidFill>
              </a:rPr>
              <a:t>ème</a:t>
            </a:r>
            <a:r>
              <a:rPr lang="fr" sz="1600" dirty="0">
                <a:solidFill>
                  <a:schemeClr val="dk1"/>
                </a:solidFill>
              </a:rPr>
              <a:t> à l’arrêt</a:t>
            </a:r>
            <a:endParaRPr sz="1600" dirty="0"/>
          </a:p>
        </p:txBody>
      </p:sp>
      <p:sp>
        <p:nvSpPr>
          <p:cNvPr id="566" name="Google Shape;566;p29"/>
          <p:cNvSpPr/>
          <p:nvPr/>
        </p:nvSpPr>
        <p:spPr>
          <a:xfrm>
            <a:off x="4009750" y="1519225"/>
            <a:ext cx="1099500" cy="894600"/>
          </a:xfrm>
          <a:prstGeom prst="mathPlus">
            <a:avLst>
              <a:gd name="adj1" fmla="val 23520"/>
            </a:avLst>
          </a:prstGeom>
          <a:solidFill>
            <a:srgbClr val="CC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2"/>
          <p:cNvSpPr/>
          <p:nvPr/>
        </p:nvSpPr>
        <p:spPr>
          <a:xfrm>
            <a:off x="1760575" y="559875"/>
            <a:ext cx="5617500" cy="20271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2"/>
          <p:cNvSpPr/>
          <p:nvPr/>
        </p:nvSpPr>
        <p:spPr>
          <a:xfrm>
            <a:off x="1867891" y="2190503"/>
            <a:ext cx="65700" cy="558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2"/>
          <p:cNvSpPr/>
          <p:nvPr/>
        </p:nvSpPr>
        <p:spPr>
          <a:xfrm rot="10800000">
            <a:off x="1841054" y="2259725"/>
            <a:ext cx="119700" cy="69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2"/>
          <p:cNvSpPr txBox="1"/>
          <p:nvPr/>
        </p:nvSpPr>
        <p:spPr>
          <a:xfrm>
            <a:off x="1841030" y="2085214"/>
            <a:ext cx="1008600" cy="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633" name="Google Shape;633;p32"/>
          <p:cNvSpPr txBox="1"/>
          <p:nvPr/>
        </p:nvSpPr>
        <p:spPr>
          <a:xfrm>
            <a:off x="1960754" y="2190503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634" name="Google Shape;634;p32"/>
          <p:cNvSpPr txBox="1"/>
          <p:nvPr/>
        </p:nvSpPr>
        <p:spPr>
          <a:xfrm>
            <a:off x="1960754" y="2272101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635" name="Google Shape;635;p32"/>
          <p:cNvSpPr txBox="1"/>
          <p:nvPr/>
        </p:nvSpPr>
        <p:spPr>
          <a:xfrm>
            <a:off x="1960754" y="2357153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636" name="Google Shape;636;p32"/>
          <p:cNvSpPr/>
          <p:nvPr/>
        </p:nvSpPr>
        <p:spPr>
          <a:xfrm>
            <a:off x="1835044" y="2369165"/>
            <a:ext cx="132000" cy="318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2"/>
          <p:cNvSpPr txBox="1"/>
          <p:nvPr/>
        </p:nvSpPr>
        <p:spPr>
          <a:xfrm>
            <a:off x="1960754" y="2433412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638" name="Google Shape;638;p32"/>
          <p:cNvSpPr txBox="1"/>
          <p:nvPr/>
        </p:nvSpPr>
        <p:spPr>
          <a:xfrm>
            <a:off x="1966740" y="2513233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639" name="Google Shape;639;p32"/>
          <p:cNvCxnSpPr>
            <a:endCxn id="637" idx="1"/>
          </p:cNvCxnSpPr>
          <p:nvPr/>
        </p:nvCxnSpPr>
        <p:spPr>
          <a:xfrm rot="10800000" flipH="1">
            <a:off x="1822754" y="2461312"/>
            <a:ext cx="1380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0" name="Google Shape;640;p32"/>
          <p:cNvCxnSpPr>
            <a:endCxn id="638" idx="1"/>
          </p:cNvCxnSpPr>
          <p:nvPr/>
        </p:nvCxnSpPr>
        <p:spPr>
          <a:xfrm>
            <a:off x="1807740" y="2539933"/>
            <a:ext cx="159000" cy="1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641" name="Google Shape;641;p32"/>
          <p:cNvCxnSpPr/>
          <p:nvPr/>
        </p:nvCxnSpPr>
        <p:spPr>
          <a:xfrm rot="10800000" flipH="1">
            <a:off x="1767855" y="898535"/>
            <a:ext cx="5602800" cy="5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2" name="Google Shape;642;p32"/>
          <p:cNvCxnSpPr/>
          <p:nvPr/>
        </p:nvCxnSpPr>
        <p:spPr>
          <a:xfrm rot="10800000" flipH="1">
            <a:off x="1767855" y="1258667"/>
            <a:ext cx="5602800" cy="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43" name="Google Shape;643;p32"/>
          <p:cNvSpPr/>
          <p:nvPr/>
        </p:nvSpPr>
        <p:spPr>
          <a:xfrm rot="10800000">
            <a:off x="1822565" y="1914928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2"/>
          <p:cNvSpPr/>
          <p:nvPr/>
        </p:nvSpPr>
        <p:spPr>
          <a:xfrm rot="10800000">
            <a:off x="2691052" y="1914928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4290938" y="1878357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5095165" y="1721615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3C78D8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434905" y="1878353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A64D7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028758" y="1914928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49583">
            <a:off x="2504541" y="1049971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49583">
            <a:off x="3353569" y="1075096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49583">
            <a:off x="4108297" y="1282821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-3294001">
            <a:off x="4861234" y="1213491"/>
            <a:ext cx="182607" cy="186758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49583">
            <a:off x="5582566" y="1075096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49583">
            <a:off x="6446061" y="1049971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>
            <a:off x="5122761" y="1665975"/>
            <a:ext cx="159000" cy="558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6" name="Google Shape;656;p32"/>
          <p:cNvCxnSpPr/>
          <p:nvPr/>
        </p:nvCxnSpPr>
        <p:spPr>
          <a:xfrm>
            <a:off x="1760944" y="1440457"/>
            <a:ext cx="5616600" cy="2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57" name="Google Shape;657;p32"/>
          <p:cNvCxnSpPr/>
          <p:nvPr/>
        </p:nvCxnSpPr>
        <p:spPr>
          <a:xfrm>
            <a:off x="1766826" y="1759429"/>
            <a:ext cx="5616600" cy="2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58" name="Google Shape;658;p32"/>
          <p:cNvSpPr txBox="1"/>
          <p:nvPr/>
        </p:nvSpPr>
        <p:spPr>
          <a:xfrm rot="-5389718">
            <a:off x="1887624" y="1322355"/>
            <a:ext cx="300901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659" name="Google Shape;659;p32"/>
          <p:cNvCxnSpPr>
            <a:stCxn id="655" idx="0"/>
          </p:cNvCxnSpPr>
          <p:nvPr/>
        </p:nvCxnSpPr>
        <p:spPr>
          <a:xfrm rot="10800000" flipH="1">
            <a:off x="5202261" y="1420275"/>
            <a:ext cx="93000" cy="24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0" name="Google Shape;660;p32"/>
          <p:cNvCxnSpPr>
            <a:stCxn id="647" idx="2"/>
          </p:cNvCxnSpPr>
          <p:nvPr/>
        </p:nvCxnSpPr>
        <p:spPr>
          <a:xfrm rot="10800000">
            <a:off x="4812705" y="1475603"/>
            <a:ext cx="729300" cy="48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1" name="Google Shape;661;p32"/>
          <p:cNvCxnSpPr>
            <a:stCxn id="645" idx="2"/>
          </p:cNvCxnSpPr>
          <p:nvPr/>
        </p:nvCxnSpPr>
        <p:spPr>
          <a:xfrm rot="10800000" flipH="1">
            <a:off x="4398038" y="1466907"/>
            <a:ext cx="288000" cy="48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2" name="Google Shape;662;p32"/>
          <p:cNvCxnSpPr/>
          <p:nvPr/>
        </p:nvCxnSpPr>
        <p:spPr>
          <a:xfrm flipH="1">
            <a:off x="4846766" y="1393168"/>
            <a:ext cx="381600" cy="3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663" name="Google Shape;663;p32"/>
          <p:cNvSpPr txBox="1"/>
          <p:nvPr/>
        </p:nvSpPr>
        <p:spPr>
          <a:xfrm>
            <a:off x="5228376" y="1276327"/>
            <a:ext cx="381600" cy="2463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">
                <a:solidFill>
                  <a:schemeClr val="lt1"/>
                </a:solidFill>
              </a:rPr>
              <a:t>Toucher</a:t>
            </a:r>
            <a:endParaRPr sz="400">
              <a:solidFill>
                <a:schemeClr val="lt1"/>
              </a:solidFill>
            </a:endParaRPr>
          </a:p>
        </p:txBody>
      </p:sp>
      <p:sp>
        <p:nvSpPr>
          <p:cNvPr id="664" name="Google Shape;664;p32"/>
          <p:cNvSpPr txBox="1"/>
          <p:nvPr/>
        </p:nvSpPr>
        <p:spPr>
          <a:xfrm>
            <a:off x="2042925" y="762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Second temps sur Triangle 2/1</a:t>
            </a:r>
            <a:endParaRPr sz="1500" b="1" dirty="0"/>
          </a:p>
        </p:txBody>
      </p:sp>
      <p:sp>
        <p:nvSpPr>
          <p:cNvPr id="665" name="Google Shape;665;p32"/>
          <p:cNvSpPr txBox="1"/>
          <p:nvPr/>
        </p:nvSpPr>
        <p:spPr>
          <a:xfrm>
            <a:off x="229550" y="1709850"/>
            <a:ext cx="1091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Cette combinaison a pour but d’offrir une solution si nous somme en échec sur une Strass en jouant un second temps de jeu </a:t>
            </a:r>
            <a:endParaRPr sz="1000"/>
          </a:p>
        </p:txBody>
      </p:sp>
      <p:sp>
        <p:nvSpPr>
          <p:cNvPr id="666" name="Google Shape;666;p32"/>
          <p:cNvSpPr txBox="1"/>
          <p:nvPr/>
        </p:nvSpPr>
        <p:spPr>
          <a:xfrm>
            <a:off x="7717300" y="1830950"/>
            <a:ext cx="1300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Le link en redoublé prend le toucher sur son vis à vis et fait une croisé au sol pour repartir du côté de départ</a:t>
            </a:r>
            <a:endParaRPr sz="1000"/>
          </a:p>
        </p:txBody>
      </p:sp>
      <p:sp>
        <p:nvSpPr>
          <p:cNvPr id="667" name="Google Shape;667;p32"/>
          <p:cNvSpPr txBox="1"/>
          <p:nvPr/>
        </p:nvSpPr>
        <p:spPr>
          <a:xfrm>
            <a:off x="7717300" y="718263"/>
            <a:ext cx="1300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Après </a:t>
            </a:r>
            <a:r>
              <a:rPr lang="fr" sz="1000"/>
              <a:t>la 2, </a:t>
            </a:r>
            <a:r>
              <a:rPr lang="fr" sz="1000" dirty="0"/>
              <a:t>le middle venant en course joue la redoublé avec le link qui était demi</a:t>
            </a:r>
            <a:endParaRPr sz="1000" dirty="0"/>
          </a:p>
        </p:txBody>
      </p:sp>
      <p:grpSp>
        <p:nvGrpSpPr>
          <p:cNvPr id="668" name="Google Shape;668;p32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669" name="Google Shape;669;p32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71" name="Google Shape;671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2" name="Google Shape;672;p32"/>
          <p:cNvSpPr/>
          <p:nvPr/>
        </p:nvSpPr>
        <p:spPr>
          <a:xfrm>
            <a:off x="1730625" y="2754350"/>
            <a:ext cx="5617500" cy="20271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2"/>
          <p:cNvSpPr/>
          <p:nvPr/>
        </p:nvSpPr>
        <p:spPr>
          <a:xfrm>
            <a:off x="1837941" y="4384978"/>
            <a:ext cx="65700" cy="558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2"/>
          <p:cNvSpPr/>
          <p:nvPr/>
        </p:nvSpPr>
        <p:spPr>
          <a:xfrm rot="10800000">
            <a:off x="1811104" y="4454200"/>
            <a:ext cx="119700" cy="69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2"/>
          <p:cNvSpPr txBox="1"/>
          <p:nvPr/>
        </p:nvSpPr>
        <p:spPr>
          <a:xfrm>
            <a:off x="1811080" y="4279689"/>
            <a:ext cx="1008600" cy="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676" name="Google Shape;676;p32"/>
          <p:cNvSpPr txBox="1"/>
          <p:nvPr/>
        </p:nvSpPr>
        <p:spPr>
          <a:xfrm>
            <a:off x="1930804" y="4384978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677" name="Google Shape;677;p32"/>
          <p:cNvSpPr txBox="1"/>
          <p:nvPr/>
        </p:nvSpPr>
        <p:spPr>
          <a:xfrm>
            <a:off x="1930804" y="4466576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678" name="Google Shape;678;p32"/>
          <p:cNvSpPr txBox="1"/>
          <p:nvPr/>
        </p:nvSpPr>
        <p:spPr>
          <a:xfrm>
            <a:off x="1930804" y="4551628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679" name="Google Shape;679;p32"/>
          <p:cNvSpPr/>
          <p:nvPr/>
        </p:nvSpPr>
        <p:spPr>
          <a:xfrm>
            <a:off x="1805094" y="4563640"/>
            <a:ext cx="132000" cy="318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2"/>
          <p:cNvSpPr txBox="1"/>
          <p:nvPr/>
        </p:nvSpPr>
        <p:spPr>
          <a:xfrm>
            <a:off x="1930804" y="4627887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681" name="Google Shape;681;p32"/>
          <p:cNvSpPr txBox="1"/>
          <p:nvPr/>
        </p:nvSpPr>
        <p:spPr>
          <a:xfrm>
            <a:off x="1936790" y="4707708"/>
            <a:ext cx="588300" cy="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682" name="Google Shape;682;p32"/>
          <p:cNvCxnSpPr>
            <a:endCxn id="680" idx="1"/>
          </p:cNvCxnSpPr>
          <p:nvPr/>
        </p:nvCxnSpPr>
        <p:spPr>
          <a:xfrm rot="10800000" flipH="1">
            <a:off x="1792804" y="4655787"/>
            <a:ext cx="1380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3" name="Google Shape;683;p32"/>
          <p:cNvCxnSpPr>
            <a:endCxn id="681" idx="1"/>
          </p:cNvCxnSpPr>
          <p:nvPr/>
        </p:nvCxnSpPr>
        <p:spPr>
          <a:xfrm>
            <a:off x="1777790" y="4734408"/>
            <a:ext cx="159000" cy="1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684" name="Google Shape;684;p32"/>
          <p:cNvCxnSpPr/>
          <p:nvPr/>
        </p:nvCxnSpPr>
        <p:spPr>
          <a:xfrm rot="10800000" flipH="1">
            <a:off x="1737905" y="3093010"/>
            <a:ext cx="5602800" cy="5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32"/>
          <p:cNvCxnSpPr/>
          <p:nvPr/>
        </p:nvCxnSpPr>
        <p:spPr>
          <a:xfrm rot="10800000" flipH="1">
            <a:off x="1737905" y="3453142"/>
            <a:ext cx="5602800" cy="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86" name="Google Shape;686;p32"/>
          <p:cNvSpPr/>
          <p:nvPr/>
        </p:nvSpPr>
        <p:spPr>
          <a:xfrm rot="10800000">
            <a:off x="1822565" y="3942303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2"/>
          <p:cNvSpPr/>
          <p:nvPr/>
        </p:nvSpPr>
        <p:spPr>
          <a:xfrm rot="10800000">
            <a:off x="2635427" y="3889666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2"/>
          <p:cNvSpPr/>
          <p:nvPr/>
        </p:nvSpPr>
        <p:spPr>
          <a:xfrm rot="10800000">
            <a:off x="4533288" y="3726770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A64D7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2"/>
          <p:cNvSpPr/>
          <p:nvPr/>
        </p:nvSpPr>
        <p:spPr>
          <a:xfrm rot="10800000">
            <a:off x="5065190" y="3627765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2"/>
          <p:cNvSpPr/>
          <p:nvPr/>
        </p:nvSpPr>
        <p:spPr>
          <a:xfrm rot="10800000">
            <a:off x="6151855" y="3832903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3C78D8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2"/>
          <p:cNvSpPr/>
          <p:nvPr/>
        </p:nvSpPr>
        <p:spPr>
          <a:xfrm rot="10800000">
            <a:off x="7028758" y="3886253"/>
            <a:ext cx="214200" cy="15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2"/>
          <p:cNvSpPr/>
          <p:nvPr/>
        </p:nvSpPr>
        <p:spPr>
          <a:xfrm rot="149583">
            <a:off x="2474591" y="3244446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2"/>
          <p:cNvSpPr/>
          <p:nvPr/>
        </p:nvSpPr>
        <p:spPr>
          <a:xfrm rot="149583">
            <a:off x="3323619" y="3269571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2"/>
          <p:cNvSpPr/>
          <p:nvPr/>
        </p:nvSpPr>
        <p:spPr>
          <a:xfrm rot="149583">
            <a:off x="4533497" y="3288171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2"/>
          <p:cNvSpPr/>
          <p:nvPr/>
        </p:nvSpPr>
        <p:spPr>
          <a:xfrm rot="-350497">
            <a:off x="5080918" y="3182371"/>
            <a:ext cx="182749" cy="186806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2"/>
          <p:cNvSpPr/>
          <p:nvPr/>
        </p:nvSpPr>
        <p:spPr>
          <a:xfrm rot="149583">
            <a:off x="5743378" y="3191958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2"/>
          <p:cNvSpPr/>
          <p:nvPr/>
        </p:nvSpPr>
        <p:spPr>
          <a:xfrm rot="149583">
            <a:off x="6446061" y="3197296"/>
            <a:ext cx="213802" cy="15697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2"/>
          <p:cNvSpPr/>
          <p:nvPr/>
        </p:nvSpPr>
        <p:spPr>
          <a:xfrm>
            <a:off x="5092811" y="3636362"/>
            <a:ext cx="159000" cy="558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9" name="Google Shape;699;p32"/>
          <p:cNvCxnSpPr/>
          <p:nvPr/>
        </p:nvCxnSpPr>
        <p:spPr>
          <a:xfrm>
            <a:off x="1730994" y="3634932"/>
            <a:ext cx="5616600" cy="2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00" name="Google Shape;700;p32"/>
          <p:cNvCxnSpPr/>
          <p:nvPr/>
        </p:nvCxnSpPr>
        <p:spPr>
          <a:xfrm>
            <a:off x="1736876" y="3953904"/>
            <a:ext cx="5616600" cy="2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01" name="Google Shape;701;p32"/>
          <p:cNvSpPr txBox="1"/>
          <p:nvPr/>
        </p:nvSpPr>
        <p:spPr>
          <a:xfrm rot="-5389718">
            <a:off x="1857674" y="3516830"/>
            <a:ext cx="300901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702" name="Google Shape;702;p32"/>
          <p:cNvCxnSpPr>
            <a:stCxn id="688" idx="2"/>
          </p:cNvCxnSpPr>
          <p:nvPr/>
        </p:nvCxnSpPr>
        <p:spPr>
          <a:xfrm rot="10800000" flipH="1">
            <a:off x="4640388" y="3637820"/>
            <a:ext cx="110700" cy="16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3" name="Google Shape;703;p32"/>
          <p:cNvCxnSpPr/>
          <p:nvPr/>
        </p:nvCxnSpPr>
        <p:spPr>
          <a:xfrm flipH="1">
            <a:off x="4841366" y="3652605"/>
            <a:ext cx="222300" cy="1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704" name="Google Shape;704;p32"/>
          <p:cNvSpPr txBox="1"/>
          <p:nvPr/>
        </p:nvSpPr>
        <p:spPr>
          <a:xfrm>
            <a:off x="4528201" y="3383777"/>
            <a:ext cx="381600" cy="2463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">
                <a:solidFill>
                  <a:schemeClr val="lt1"/>
                </a:solidFill>
              </a:rPr>
              <a:t>Toucher</a:t>
            </a:r>
            <a:endParaRPr sz="400">
              <a:solidFill>
                <a:schemeClr val="lt1"/>
              </a:solidFill>
            </a:endParaRPr>
          </a:p>
        </p:txBody>
      </p:sp>
      <p:sp>
        <p:nvSpPr>
          <p:cNvPr id="705" name="Google Shape;705;p32"/>
          <p:cNvSpPr txBox="1"/>
          <p:nvPr/>
        </p:nvSpPr>
        <p:spPr>
          <a:xfrm>
            <a:off x="7757500" y="3203350"/>
            <a:ext cx="1220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Suite au toucher, le demi fait soit </a:t>
            </a:r>
            <a:r>
              <a:rPr lang="fr" sz="1000">
                <a:solidFill>
                  <a:srgbClr val="A64D79"/>
                </a:solidFill>
              </a:rPr>
              <a:t>la passe à la pose décale</a:t>
            </a:r>
            <a:r>
              <a:rPr lang="fr" sz="1000"/>
              <a:t> soit</a:t>
            </a:r>
            <a:r>
              <a:rPr lang="fr" sz="1000">
                <a:solidFill>
                  <a:srgbClr val="FFD966"/>
                </a:solidFill>
              </a:rPr>
              <a:t> scoop à l’opposé</a:t>
            </a:r>
            <a:r>
              <a:rPr lang="fr" sz="1000"/>
              <a:t> en fonction des épaules du défenseur</a:t>
            </a:r>
            <a:endParaRPr sz="1000"/>
          </a:p>
        </p:txBody>
      </p:sp>
      <p:cxnSp>
        <p:nvCxnSpPr>
          <p:cNvPr id="706" name="Google Shape;706;p32"/>
          <p:cNvCxnSpPr/>
          <p:nvPr/>
        </p:nvCxnSpPr>
        <p:spPr>
          <a:xfrm rot="10800000">
            <a:off x="4182301" y="3286127"/>
            <a:ext cx="345900" cy="2208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7" name="Google Shape;707;p32"/>
          <p:cNvCxnSpPr>
            <a:stCxn id="704" idx="3"/>
          </p:cNvCxnSpPr>
          <p:nvPr/>
        </p:nvCxnSpPr>
        <p:spPr>
          <a:xfrm>
            <a:off x="4909801" y="3506927"/>
            <a:ext cx="220500" cy="3000"/>
          </a:xfrm>
          <a:prstGeom prst="straightConnector1">
            <a:avLst/>
          </a:prstGeom>
          <a:noFill/>
          <a:ln w="9525" cap="flat" cmpd="sng">
            <a:solidFill>
              <a:srgbClr val="A64D79"/>
            </a:solidFill>
            <a:prstDash val="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3"/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3"/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3"/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3"/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716" name="Google Shape;716;p33"/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717" name="Google Shape;717;p33"/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718" name="Google Shape;718;p33"/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719" name="Google Shape;719;p33"/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3"/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721" name="Google Shape;721;p33"/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722" name="Google Shape;722;p33"/>
          <p:cNvCxnSpPr>
            <a:endCxn id="720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3" name="Google Shape;723;p33"/>
          <p:cNvCxnSpPr>
            <a:endCxn id="721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724" name="Google Shape;724;p33"/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5" name="Google Shape;725;p33"/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26" name="Google Shape;726;p33"/>
          <p:cNvSpPr/>
          <p:nvPr/>
        </p:nvSpPr>
        <p:spPr>
          <a:xfrm rot="10800000">
            <a:off x="53146" y="3245842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3"/>
          <p:cNvSpPr/>
          <p:nvPr/>
        </p:nvSpPr>
        <p:spPr>
          <a:xfrm rot="10800000">
            <a:off x="1684684" y="2952383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285F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3"/>
          <p:cNvSpPr/>
          <p:nvPr/>
        </p:nvSpPr>
        <p:spPr>
          <a:xfrm rot="12192976">
            <a:off x="3132637" y="3125349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3"/>
          <p:cNvSpPr/>
          <p:nvPr/>
        </p:nvSpPr>
        <p:spPr>
          <a:xfrm rot="9140682">
            <a:off x="3914123" y="3266951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FF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FFFF00"/>
              </a:highlight>
            </a:endParaRPr>
          </a:p>
        </p:txBody>
      </p:sp>
      <p:sp>
        <p:nvSpPr>
          <p:cNvPr id="730" name="Google Shape;730;p33"/>
          <p:cNvSpPr/>
          <p:nvPr/>
        </p:nvSpPr>
        <p:spPr>
          <a:xfrm rot="10800000">
            <a:off x="6089062" y="3312077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00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3"/>
          <p:cNvSpPr/>
          <p:nvPr/>
        </p:nvSpPr>
        <p:spPr>
          <a:xfrm rot="10800000">
            <a:off x="8492547" y="3221174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3"/>
          <p:cNvSpPr/>
          <p:nvPr/>
        </p:nvSpPr>
        <p:spPr>
          <a:xfrm rot="20132771">
            <a:off x="576673" y="225902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3"/>
          <p:cNvSpPr/>
          <p:nvPr/>
        </p:nvSpPr>
        <p:spPr>
          <a:xfrm rot="21081625">
            <a:off x="1921540" y="2165074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3"/>
          <p:cNvSpPr/>
          <p:nvPr/>
        </p:nvSpPr>
        <p:spPr>
          <a:xfrm>
            <a:off x="3018450" y="2183943"/>
            <a:ext cx="348300" cy="3180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3"/>
          <p:cNvSpPr/>
          <p:nvPr/>
        </p:nvSpPr>
        <p:spPr>
          <a:xfrm rot="-162875">
            <a:off x="4324979" y="2028893"/>
            <a:ext cx="348391" cy="31746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3"/>
          <p:cNvSpPr/>
          <p:nvPr/>
        </p:nvSpPr>
        <p:spPr>
          <a:xfrm rot="186522">
            <a:off x="6089106" y="19334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3"/>
          <p:cNvSpPr/>
          <p:nvPr/>
        </p:nvSpPr>
        <p:spPr>
          <a:xfrm rot="186522">
            <a:off x="8028681" y="19334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3"/>
          <p:cNvSpPr/>
          <p:nvPr/>
        </p:nvSpPr>
        <p:spPr>
          <a:xfrm rot="1392976">
            <a:off x="3177488" y="3152526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9" name="Google Shape;739;p33"/>
          <p:cNvCxnSpPr/>
          <p:nvPr/>
        </p:nvCxnSpPr>
        <p:spPr>
          <a:xfrm>
            <a:off x="600" y="2820150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40" name="Google Shape;740;p33"/>
          <p:cNvCxnSpPr/>
          <p:nvPr/>
        </p:nvCxnSpPr>
        <p:spPr>
          <a:xfrm>
            <a:off x="10175" y="3466675"/>
            <a:ext cx="9142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41" name="Google Shape;741;p33"/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cxnSp>
        <p:nvCxnSpPr>
          <p:cNvPr id="742" name="Google Shape;742;p33"/>
          <p:cNvCxnSpPr>
            <a:cxnSpLocks/>
          </p:cNvCxnSpPr>
          <p:nvPr/>
        </p:nvCxnSpPr>
        <p:spPr>
          <a:xfrm flipV="1">
            <a:off x="3091851" y="2868456"/>
            <a:ext cx="569693" cy="2740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3" name="Google Shape;743;p33"/>
          <p:cNvSpPr txBox="1"/>
          <p:nvPr/>
        </p:nvSpPr>
        <p:spPr>
          <a:xfrm>
            <a:off x="2256300" y="64100"/>
            <a:ext cx="4631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/>
              <a:t>Mouvement 6ème touché</a:t>
            </a:r>
            <a:endParaRPr sz="1600" b="1"/>
          </a:p>
        </p:txBody>
      </p:sp>
      <p:sp>
        <p:nvSpPr>
          <p:cNvPr id="744" name="Google Shape;744;p33"/>
          <p:cNvSpPr txBox="1"/>
          <p:nvPr/>
        </p:nvSpPr>
        <p:spPr>
          <a:xfrm>
            <a:off x="5475" y="167092"/>
            <a:ext cx="27570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Combinaison à faire sur un 6ème touché à venir et aucun mouvement engagé.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Essayer de terminer à l’opposé de leur box pour rendre plus difficile leur remontée si on ne marque pas</a:t>
            </a:r>
            <a:endParaRPr sz="1000" dirty="0"/>
          </a:p>
        </p:txBody>
      </p:sp>
      <p:sp>
        <p:nvSpPr>
          <p:cNvPr id="745" name="Google Shape;745;p33"/>
          <p:cNvSpPr txBox="1"/>
          <p:nvPr/>
        </p:nvSpPr>
        <p:spPr>
          <a:xfrm>
            <a:off x="3312750" y="485775"/>
            <a:ext cx="2247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Le middle gauche croise avec son </a:t>
            </a:r>
            <a:r>
              <a:rPr lang="fr" sz="1000" dirty="0">
                <a:solidFill>
                  <a:srgbClr val="FFFF00"/>
                </a:solidFill>
              </a:rPr>
              <a:t>middle droit </a:t>
            </a:r>
            <a:r>
              <a:rPr lang="fr" sz="1000" dirty="0"/>
              <a:t>qui va faire la passe au link gauche</a:t>
            </a:r>
            <a:endParaRPr sz="1000" dirty="0"/>
          </a:p>
        </p:txBody>
      </p:sp>
      <p:sp>
        <p:nvSpPr>
          <p:cNvPr id="746" name="Google Shape;746;p33"/>
          <p:cNvSpPr txBox="1"/>
          <p:nvPr/>
        </p:nvSpPr>
        <p:spPr>
          <a:xfrm>
            <a:off x="5756725" y="169240"/>
            <a:ext cx="2946827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rgbClr val="FFFF00"/>
                </a:solidFill>
              </a:rPr>
              <a:t>Le link gauche</a:t>
            </a:r>
            <a:r>
              <a:rPr lang="fr" sz="1000" dirty="0"/>
              <a:t> attaque l’espace Link-Middle ensuite derrière </a:t>
            </a:r>
            <a:r>
              <a:rPr lang="fr" sz="1000" dirty="0">
                <a:solidFill>
                  <a:srgbClr val="00FFFF"/>
                </a:solidFill>
              </a:rPr>
              <a:t>le middle droit</a:t>
            </a:r>
            <a:r>
              <a:rPr lang="fr" sz="1000" dirty="0"/>
              <a:t> qui rentre sa course dans l’intervalle midd-link. Le middle droit a le choix pour faire la passe à l’un ou l’autre suivant la défense. </a:t>
            </a:r>
            <a:endParaRPr sz="1000" dirty="0"/>
          </a:p>
        </p:txBody>
      </p:sp>
      <p:grpSp>
        <p:nvGrpSpPr>
          <p:cNvPr id="747" name="Google Shape;747;p33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748" name="Google Shape;748;p33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50" name="Google Shape;750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1" name="Google Shape;751;p33"/>
          <p:cNvSpPr/>
          <p:nvPr/>
        </p:nvSpPr>
        <p:spPr>
          <a:xfrm flipH="1">
            <a:off x="1062698" y="3445758"/>
            <a:ext cx="1269555" cy="681278"/>
          </a:xfrm>
          <a:custGeom>
            <a:avLst/>
            <a:gdLst/>
            <a:ahLst/>
            <a:cxnLst/>
            <a:rect l="l" t="t" r="r" b="b"/>
            <a:pathLst>
              <a:path w="188305" h="36269" extrusionOk="0">
                <a:moveTo>
                  <a:pt x="0" y="20050"/>
                </a:moveTo>
                <a:cubicBezTo>
                  <a:pt x="10970" y="22738"/>
                  <a:pt x="37632" y="36904"/>
                  <a:pt x="65820" y="36178"/>
                </a:cubicBezTo>
                <a:cubicBezTo>
                  <a:pt x="94008" y="35452"/>
                  <a:pt x="148712" y="21722"/>
                  <a:pt x="169126" y="15692"/>
                </a:cubicBezTo>
                <a:cubicBezTo>
                  <a:pt x="189540" y="9662"/>
                  <a:pt x="185109" y="2615"/>
                  <a:pt x="188305" y="0"/>
                </a:cubicBezTo>
              </a:path>
            </a:pathLst>
          </a:cu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FR"/>
          </a:p>
        </p:txBody>
      </p:sp>
      <p:cxnSp>
        <p:nvCxnSpPr>
          <p:cNvPr id="753" name="Google Shape;753;p33"/>
          <p:cNvCxnSpPr>
            <a:cxnSpLocks/>
          </p:cNvCxnSpPr>
          <p:nvPr/>
        </p:nvCxnSpPr>
        <p:spPr>
          <a:xfrm>
            <a:off x="3442856" y="3226797"/>
            <a:ext cx="261467" cy="27609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755" name="Google Shape;755;p33"/>
          <p:cNvCxnSpPr>
            <a:cxnSpLocks/>
            <a:stCxn id="729" idx="1"/>
          </p:cNvCxnSpPr>
          <p:nvPr/>
        </p:nvCxnSpPr>
        <p:spPr>
          <a:xfrm flipH="1" flipV="1">
            <a:off x="2635106" y="3169036"/>
            <a:ext cx="1334105" cy="31923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6" name="Google Shape;756;p33"/>
          <p:cNvCxnSpPr>
            <a:cxnSpLocks/>
          </p:cNvCxnSpPr>
          <p:nvPr/>
        </p:nvCxnSpPr>
        <p:spPr>
          <a:xfrm flipV="1">
            <a:off x="1908083" y="2574761"/>
            <a:ext cx="206167" cy="480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7" name="Google Shape;757;p33"/>
          <p:cNvCxnSpPr>
            <a:cxnSpLocks/>
          </p:cNvCxnSpPr>
          <p:nvPr/>
        </p:nvCxnSpPr>
        <p:spPr>
          <a:xfrm flipH="1">
            <a:off x="2165599" y="3009984"/>
            <a:ext cx="401626" cy="10163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8CBFB2C-D790-19A4-6391-85D7808B206F}"/>
              </a:ext>
            </a:extLst>
          </p:cNvPr>
          <p:cNvSpPr/>
          <p:nvPr/>
        </p:nvSpPr>
        <p:spPr>
          <a:xfrm>
            <a:off x="8503478" y="3744059"/>
            <a:ext cx="628672" cy="1393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Box adverse !</a:t>
            </a:r>
          </a:p>
        </p:txBody>
      </p:sp>
      <p:cxnSp>
        <p:nvCxnSpPr>
          <p:cNvPr id="21" name="Google Shape;757;p33">
            <a:extLst>
              <a:ext uri="{FF2B5EF4-FFF2-40B4-BE49-F238E27FC236}">
                <a16:creationId xmlns:a16="http://schemas.microsoft.com/office/drawing/2014/main" id="{B5DB2AC1-17B1-7368-E976-3BB5886BA82D}"/>
              </a:ext>
            </a:extLst>
          </p:cNvPr>
          <p:cNvCxnSpPr>
            <a:cxnSpLocks/>
          </p:cNvCxnSpPr>
          <p:nvPr/>
        </p:nvCxnSpPr>
        <p:spPr>
          <a:xfrm flipH="1">
            <a:off x="356400" y="3102342"/>
            <a:ext cx="401626" cy="10163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2" name="Google Shape;729;p33">
            <a:extLst>
              <a:ext uri="{FF2B5EF4-FFF2-40B4-BE49-F238E27FC236}">
                <a16:creationId xmlns:a16="http://schemas.microsoft.com/office/drawing/2014/main" id="{8CE74A51-169B-C89F-4E47-E683734E1CCC}"/>
              </a:ext>
            </a:extLst>
          </p:cNvPr>
          <p:cNvSpPr/>
          <p:nvPr/>
        </p:nvSpPr>
        <p:spPr>
          <a:xfrm rot="10800000">
            <a:off x="892522" y="3115325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FF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FFFF00"/>
              </a:highlight>
            </a:endParaRPr>
          </a:p>
        </p:txBody>
      </p:sp>
      <p:cxnSp>
        <p:nvCxnSpPr>
          <p:cNvPr id="23" name="Google Shape;757;p33">
            <a:extLst>
              <a:ext uri="{FF2B5EF4-FFF2-40B4-BE49-F238E27FC236}">
                <a16:creationId xmlns:a16="http://schemas.microsoft.com/office/drawing/2014/main" id="{82B75E8F-E9AC-1E5E-A5DE-AA7BCADCD6CF}"/>
              </a:ext>
            </a:extLst>
          </p:cNvPr>
          <p:cNvCxnSpPr>
            <a:cxnSpLocks/>
          </p:cNvCxnSpPr>
          <p:nvPr/>
        </p:nvCxnSpPr>
        <p:spPr>
          <a:xfrm flipH="1">
            <a:off x="1233628" y="3191472"/>
            <a:ext cx="401626" cy="10163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" name="Google Shape;755;p33">
            <a:extLst>
              <a:ext uri="{FF2B5EF4-FFF2-40B4-BE49-F238E27FC236}">
                <a16:creationId xmlns:a16="http://schemas.microsoft.com/office/drawing/2014/main" id="{44FD5611-4F5F-843F-2A97-3385B59EFA6C}"/>
              </a:ext>
            </a:extLst>
          </p:cNvPr>
          <p:cNvCxnSpPr>
            <a:cxnSpLocks/>
          </p:cNvCxnSpPr>
          <p:nvPr/>
        </p:nvCxnSpPr>
        <p:spPr>
          <a:xfrm flipV="1">
            <a:off x="1082991" y="2530778"/>
            <a:ext cx="69093" cy="69039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>
          <a:extLst>
            <a:ext uri="{FF2B5EF4-FFF2-40B4-BE49-F238E27FC236}">
              <a16:creationId xmlns:a16="http://schemas.microsoft.com/office/drawing/2014/main" id="{48CE3FAA-5C4D-8257-839F-FD82A84D2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3">
            <a:extLst>
              <a:ext uri="{FF2B5EF4-FFF2-40B4-BE49-F238E27FC236}">
                <a16:creationId xmlns:a16="http://schemas.microsoft.com/office/drawing/2014/main" id="{D591479C-199A-E470-4864-1AAD3E7B1A83}"/>
              </a:ext>
            </a:extLst>
          </p:cNvPr>
          <p:cNvSpPr/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3">
            <a:extLst>
              <a:ext uri="{FF2B5EF4-FFF2-40B4-BE49-F238E27FC236}">
                <a16:creationId xmlns:a16="http://schemas.microsoft.com/office/drawing/2014/main" id="{CB807C43-D6B1-C19B-FBAD-EB594B9132AC}"/>
              </a:ext>
            </a:extLst>
          </p:cNvPr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sp>
        <p:nvSpPr>
          <p:cNvPr id="743" name="Google Shape;743;p33">
            <a:extLst>
              <a:ext uri="{FF2B5EF4-FFF2-40B4-BE49-F238E27FC236}">
                <a16:creationId xmlns:a16="http://schemas.microsoft.com/office/drawing/2014/main" id="{F7304B07-74C7-A410-B7D6-4C27D5BCF406}"/>
              </a:ext>
            </a:extLst>
          </p:cNvPr>
          <p:cNvSpPr txBox="1"/>
          <p:nvPr/>
        </p:nvSpPr>
        <p:spPr>
          <a:xfrm>
            <a:off x="2256300" y="64100"/>
            <a:ext cx="4631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Mouvement 6ème touché: vidéo</a:t>
            </a:r>
            <a:endParaRPr sz="1600" b="1" dirty="0"/>
          </a:p>
        </p:txBody>
      </p:sp>
      <p:grpSp>
        <p:nvGrpSpPr>
          <p:cNvPr id="747" name="Google Shape;747;p33">
            <a:extLst>
              <a:ext uri="{FF2B5EF4-FFF2-40B4-BE49-F238E27FC236}">
                <a16:creationId xmlns:a16="http://schemas.microsoft.com/office/drawing/2014/main" id="{A8C62AA7-DD08-65C9-81D3-73E11D8491A3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748" name="Google Shape;748;p33">
              <a:extLst>
                <a:ext uri="{FF2B5EF4-FFF2-40B4-BE49-F238E27FC236}">
                  <a16:creationId xmlns:a16="http://schemas.microsoft.com/office/drawing/2014/main" id="{B46621C0-A997-7EA8-FF22-C48FA3EBFAD7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>
              <a:extLst>
                <a:ext uri="{FF2B5EF4-FFF2-40B4-BE49-F238E27FC236}">
                  <a16:creationId xmlns:a16="http://schemas.microsoft.com/office/drawing/2014/main" id="{0DD03044-775A-BEE3-3C84-BDB992468C08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50" name="Google Shape;750;p33">
              <a:extLst>
                <a:ext uri="{FF2B5EF4-FFF2-40B4-BE49-F238E27FC236}">
                  <a16:creationId xmlns:a16="http://schemas.microsoft.com/office/drawing/2014/main" id="{BD477A71-C1BB-3CD6-7D70-0E834ED82FA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6eme toucher">
            <a:hlinkClick r:id="" action="ppaction://media"/>
            <a:extLst>
              <a:ext uri="{FF2B5EF4-FFF2-40B4-BE49-F238E27FC236}">
                <a16:creationId xmlns:a16="http://schemas.microsoft.com/office/drawing/2014/main" id="{50871023-5074-79AF-8538-A81071E4A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3749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/>
          <p:nvPr/>
        </p:nvSpPr>
        <p:spPr>
          <a:xfrm>
            <a:off x="0" y="114135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8"/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"/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8"/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227" name="Google Shape;227;p18"/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228" name="Google Shape;228;p18"/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229" name="Google Shape;229;p18"/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230" name="Google Shape;230;p18"/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"/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232" name="Google Shape;232;p18"/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233" name="Google Shape;233;p18"/>
          <p:cNvCxnSpPr>
            <a:endCxn id="231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4" name="Google Shape;234;p18"/>
          <p:cNvCxnSpPr>
            <a:endCxn id="232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35" name="Google Shape;235;p18"/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18"/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37" name="Google Shape;237;p18"/>
          <p:cNvSpPr/>
          <p:nvPr/>
        </p:nvSpPr>
        <p:spPr>
          <a:xfrm rot="10800000">
            <a:off x="282075" y="2960388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8"/>
          <p:cNvSpPr/>
          <p:nvPr/>
        </p:nvSpPr>
        <p:spPr>
          <a:xfrm rot="10800000">
            <a:off x="2360800" y="280142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"/>
          <p:cNvSpPr/>
          <p:nvPr/>
        </p:nvSpPr>
        <p:spPr>
          <a:xfrm rot="10800000">
            <a:off x="4827250" y="2571751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"/>
          <p:cNvSpPr/>
          <p:nvPr/>
        </p:nvSpPr>
        <p:spPr>
          <a:xfrm rot="10800000">
            <a:off x="5997625" y="2412901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"/>
          <p:cNvSpPr/>
          <p:nvPr/>
        </p:nvSpPr>
        <p:spPr>
          <a:xfrm rot="10800000">
            <a:off x="7398700" y="30072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"/>
          <p:cNvSpPr/>
          <p:nvPr/>
        </p:nvSpPr>
        <p:spPr>
          <a:xfrm rot="10800000">
            <a:off x="8673525" y="2930551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"/>
          <p:cNvSpPr/>
          <p:nvPr/>
        </p:nvSpPr>
        <p:spPr>
          <a:xfrm rot="186522">
            <a:off x="1781181" y="19334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"/>
          <p:cNvSpPr/>
          <p:nvPr/>
        </p:nvSpPr>
        <p:spPr>
          <a:xfrm rot="186522">
            <a:off x="2960806" y="19334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"/>
          <p:cNvSpPr/>
          <p:nvPr/>
        </p:nvSpPr>
        <p:spPr>
          <a:xfrm rot="186522">
            <a:off x="4619806" y="19334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8"/>
          <p:cNvSpPr/>
          <p:nvPr/>
        </p:nvSpPr>
        <p:spPr>
          <a:xfrm rot="-2045209">
            <a:off x="5589984" y="1742843"/>
            <a:ext cx="348471" cy="31752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"/>
          <p:cNvSpPr/>
          <p:nvPr/>
        </p:nvSpPr>
        <p:spPr>
          <a:xfrm rot="-1820284">
            <a:off x="6467376" y="1846211"/>
            <a:ext cx="348643" cy="3174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8"/>
          <p:cNvSpPr/>
          <p:nvPr/>
        </p:nvSpPr>
        <p:spPr>
          <a:xfrm rot="-1328966">
            <a:off x="7616216" y="1846164"/>
            <a:ext cx="348519" cy="317547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8"/>
          <p:cNvSpPr/>
          <p:nvPr/>
        </p:nvSpPr>
        <p:spPr>
          <a:xfrm>
            <a:off x="5997626" y="2234690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0" name="Google Shape;250;p18"/>
          <p:cNvCxnSpPr/>
          <p:nvPr/>
        </p:nvCxnSpPr>
        <p:spPr>
          <a:xfrm>
            <a:off x="8011881" y="2107497"/>
            <a:ext cx="568500" cy="305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1" name="Google Shape;251;p18"/>
          <p:cNvCxnSpPr/>
          <p:nvPr/>
        </p:nvCxnSpPr>
        <p:spPr>
          <a:xfrm>
            <a:off x="6720506" y="2107497"/>
            <a:ext cx="568500" cy="305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2" name="Google Shape;252;p18"/>
          <p:cNvCxnSpPr/>
          <p:nvPr/>
        </p:nvCxnSpPr>
        <p:spPr>
          <a:xfrm>
            <a:off x="5756906" y="1916309"/>
            <a:ext cx="183300" cy="1773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" name="Google Shape;253;p18"/>
          <p:cNvCxnSpPr/>
          <p:nvPr/>
        </p:nvCxnSpPr>
        <p:spPr>
          <a:xfrm>
            <a:off x="5068006" y="2158197"/>
            <a:ext cx="358800" cy="1845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4" name="Google Shape;254;p18"/>
          <p:cNvCxnSpPr/>
          <p:nvPr/>
        </p:nvCxnSpPr>
        <p:spPr>
          <a:xfrm>
            <a:off x="4807756" y="2217659"/>
            <a:ext cx="113100" cy="3474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18"/>
          <p:cNvCxnSpPr/>
          <p:nvPr/>
        </p:nvCxnSpPr>
        <p:spPr>
          <a:xfrm>
            <a:off x="3423593" y="2167947"/>
            <a:ext cx="358800" cy="1845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6" name="Google Shape;256;p18"/>
          <p:cNvCxnSpPr/>
          <p:nvPr/>
        </p:nvCxnSpPr>
        <p:spPr>
          <a:xfrm>
            <a:off x="2124131" y="2174797"/>
            <a:ext cx="229800" cy="24450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7" name="Google Shape;257;p18"/>
          <p:cNvCxnSpPr/>
          <p:nvPr/>
        </p:nvCxnSpPr>
        <p:spPr>
          <a:xfrm flipH="1">
            <a:off x="2627193" y="2203409"/>
            <a:ext cx="307200" cy="3759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8" name="Google Shape;258;p18"/>
          <p:cNvCxnSpPr/>
          <p:nvPr/>
        </p:nvCxnSpPr>
        <p:spPr>
          <a:xfrm flipH="1">
            <a:off x="948181" y="2203409"/>
            <a:ext cx="824700" cy="1176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9" name="Google Shape;259;p18"/>
          <p:cNvCxnSpPr/>
          <p:nvPr/>
        </p:nvCxnSpPr>
        <p:spPr>
          <a:xfrm>
            <a:off x="5764131" y="1918559"/>
            <a:ext cx="54900" cy="3153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0" name="Google Shape;260;p18"/>
          <p:cNvSpPr txBox="1"/>
          <p:nvPr/>
        </p:nvSpPr>
        <p:spPr>
          <a:xfrm>
            <a:off x="1711500" y="118475"/>
            <a:ext cx="5721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/>
              <a:t>Remontée suite à un petit côté</a:t>
            </a:r>
            <a:endParaRPr sz="1500" b="1"/>
          </a:p>
        </p:txBody>
      </p:sp>
      <p:sp>
        <p:nvSpPr>
          <p:cNvPr id="261" name="Google Shape;261;p18"/>
          <p:cNvSpPr txBox="1"/>
          <p:nvPr/>
        </p:nvSpPr>
        <p:spPr>
          <a:xfrm>
            <a:off x="6353100" y="533975"/>
            <a:ext cx="258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Si pas de nouvelle annonce on </a:t>
            </a:r>
            <a:r>
              <a:rPr lang="fr" sz="1000" b="1" dirty="0"/>
              <a:t>ferme petit côté</a:t>
            </a:r>
            <a:r>
              <a:rPr lang="fr" sz="1000" dirty="0"/>
              <a:t> (flèches bleus)</a:t>
            </a:r>
            <a:endParaRPr sz="1000" dirty="0"/>
          </a:p>
        </p:txBody>
      </p:sp>
      <p:sp>
        <p:nvSpPr>
          <p:cNvPr id="262" name="Google Shape;262;p18"/>
          <p:cNvSpPr txBox="1"/>
          <p:nvPr/>
        </p:nvSpPr>
        <p:spPr>
          <a:xfrm>
            <a:off x="174675" y="441575"/>
            <a:ext cx="258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Si le joueur ayant pris le touché </a:t>
            </a:r>
            <a:r>
              <a:rPr lang="fr" sz="1000" b="1" dirty="0"/>
              <a:t>l’appel</a:t>
            </a:r>
            <a:r>
              <a:rPr lang="fr" sz="1000" dirty="0"/>
              <a:t>, on glisse à nouveau vers le côté ouvert (Flêches Jaunes)</a:t>
            </a:r>
            <a:endParaRPr sz="1000" dirty="0"/>
          </a:p>
        </p:txBody>
      </p:sp>
      <p:grpSp>
        <p:nvGrpSpPr>
          <p:cNvPr id="263" name="Google Shape;263;p18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264" name="Google Shape;264;p18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6" name="Google Shape;266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353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174687" y="4340418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6"/>
          <p:cNvSpPr/>
          <p:nvPr/>
        </p:nvSpPr>
        <p:spPr>
          <a:xfrm rot="10800000">
            <a:off x="130846" y="4480804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130963" y="4127009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125" name="Google Shape;125;p16"/>
          <p:cNvSpPr txBox="1"/>
          <p:nvPr/>
        </p:nvSpPr>
        <p:spPr>
          <a:xfrm>
            <a:off x="325846" y="4340418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126" name="Google Shape;126;p16"/>
          <p:cNvSpPr txBox="1"/>
          <p:nvPr/>
        </p:nvSpPr>
        <p:spPr>
          <a:xfrm>
            <a:off x="325846" y="4505809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127" name="Google Shape;127;p16"/>
          <p:cNvSpPr txBox="1"/>
          <p:nvPr/>
        </p:nvSpPr>
        <p:spPr>
          <a:xfrm>
            <a:off x="325846" y="467820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128" name="Google Shape;128;p16"/>
          <p:cNvSpPr/>
          <p:nvPr/>
        </p:nvSpPr>
        <p:spPr>
          <a:xfrm>
            <a:off x="121219" y="4702547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325846" y="483277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130" name="Google Shape;130;p16"/>
          <p:cNvSpPr txBox="1"/>
          <p:nvPr/>
        </p:nvSpPr>
        <p:spPr>
          <a:xfrm>
            <a:off x="335590" y="4994560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131" name="Google Shape;131;p16"/>
          <p:cNvCxnSpPr>
            <a:endCxn id="129" idx="1"/>
          </p:cNvCxnSpPr>
          <p:nvPr/>
        </p:nvCxnSpPr>
        <p:spPr>
          <a:xfrm rot="10800000" flipH="1">
            <a:off x="100846" y="4889320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Google Shape;132;p16"/>
          <p:cNvCxnSpPr>
            <a:endCxn id="130" idx="1"/>
          </p:cNvCxnSpPr>
          <p:nvPr/>
        </p:nvCxnSpPr>
        <p:spPr>
          <a:xfrm>
            <a:off x="76690" y="5048710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33" name="Google Shape;133;p16"/>
          <p:cNvCxnSpPr/>
          <p:nvPr/>
        </p:nvCxnSpPr>
        <p:spPr>
          <a:xfrm rot="10800000" flipH="1">
            <a:off x="11850" y="1721875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6"/>
          <p:cNvCxnSpPr/>
          <p:nvPr/>
        </p:nvCxnSpPr>
        <p:spPr>
          <a:xfrm rot="10800000" flipH="1">
            <a:off x="11850" y="2451825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5" name="Google Shape;135;p16"/>
          <p:cNvSpPr/>
          <p:nvPr/>
        </p:nvSpPr>
        <p:spPr>
          <a:xfrm rot="10800000">
            <a:off x="1009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 rot="10800000">
            <a:off x="15146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6"/>
          <p:cNvSpPr/>
          <p:nvPr/>
        </p:nvSpPr>
        <p:spPr>
          <a:xfrm rot="10800000">
            <a:off x="4644581" y="2637973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6"/>
          <p:cNvSpPr/>
          <p:nvPr/>
        </p:nvSpPr>
        <p:spPr>
          <a:xfrm rot="10800000">
            <a:off x="5099800" y="2690587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6"/>
          <p:cNvSpPr/>
          <p:nvPr/>
        </p:nvSpPr>
        <p:spPr>
          <a:xfrm rot="10800000">
            <a:off x="7322425" y="385692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6"/>
          <p:cNvSpPr/>
          <p:nvPr/>
        </p:nvSpPr>
        <p:spPr>
          <a:xfrm rot="10800000">
            <a:off x="8575475" y="3782176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/>
          <p:nvPr/>
        </p:nvSpPr>
        <p:spPr>
          <a:xfrm rot="186522">
            <a:off x="1211156" y="202884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6"/>
          <p:cNvSpPr/>
          <p:nvPr/>
        </p:nvSpPr>
        <p:spPr>
          <a:xfrm rot="186522">
            <a:off x="2593181" y="20797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6"/>
          <p:cNvSpPr/>
          <p:nvPr/>
        </p:nvSpPr>
        <p:spPr>
          <a:xfrm rot="330994">
            <a:off x="3774423" y="246324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6"/>
          <p:cNvSpPr/>
          <p:nvPr/>
        </p:nvSpPr>
        <p:spPr>
          <a:xfrm rot="18735550">
            <a:off x="5020882" y="2458608"/>
            <a:ext cx="348391" cy="31746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6"/>
          <p:cNvSpPr/>
          <p:nvPr/>
        </p:nvSpPr>
        <p:spPr>
          <a:xfrm rot="19065535">
            <a:off x="6267396" y="218965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6"/>
          <p:cNvSpPr/>
          <p:nvPr/>
        </p:nvSpPr>
        <p:spPr>
          <a:xfrm rot="186522">
            <a:off x="7627056" y="202884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6"/>
          <p:cNvSpPr/>
          <p:nvPr/>
        </p:nvSpPr>
        <p:spPr>
          <a:xfrm>
            <a:off x="5267753" y="2688590"/>
            <a:ext cx="258900" cy="1131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6"/>
          <p:cNvSpPr/>
          <p:nvPr/>
        </p:nvSpPr>
        <p:spPr>
          <a:xfrm>
            <a:off x="4145650" y="2151375"/>
            <a:ext cx="871843" cy="174350"/>
          </a:xfrm>
          <a:custGeom>
            <a:avLst/>
            <a:gdLst/>
            <a:ahLst/>
            <a:cxnLst/>
            <a:rect l="l" t="t" r="r" b="b"/>
            <a:pathLst>
              <a:path w="35308" h="6974" extrusionOk="0">
                <a:moveTo>
                  <a:pt x="0" y="6974"/>
                </a:moveTo>
                <a:lnTo>
                  <a:pt x="0" y="0"/>
                </a:lnTo>
                <a:lnTo>
                  <a:pt x="34436" y="0"/>
                </a:lnTo>
                <a:lnTo>
                  <a:pt x="35308" y="697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49" name="Google Shape;149;p16"/>
          <p:cNvSpPr/>
          <p:nvPr/>
        </p:nvSpPr>
        <p:spPr>
          <a:xfrm>
            <a:off x="5274100" y="1926100"/>
            <a:ext cx="871843" cy="174350"/>
          </a:xfrm>
          <a:custGeom>
            <a:avLst/>
            <a:gdLst/>
            <a:ahLst/>
            <a:cxnLst/>
            <a:rect l="l" t="t" r="r" b="b"/>
            <a:pathLst>
              <a:path w="35308" h="6974" extrusionOk="0">
                <a:moveTo>
                  <a:pt x="0" y="6974"/>
                </a:moveTo>
                <a:lnTo>
                  <a:pt x="0" y="0"/>
                </a:lnTo>
                <a:lnTo>
                  <a:pt x="34436" y="0"/>
                </a:lnTo>
                <a:lnTo>
                  <a:pt x="35308" y="697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6"/>
          <p:cNvSpPr/>
          <p:nvPr/>
        </p:nvSpPr>
        <p:spPr>
          <a:xfrm>
            <a:off x="6668775" y="1896200"/>
            <a:ext cx="871843" cy="174350"/>
          </a:xfrm>
          <a:custGeom>
            <a:avLst/>
            <a:gdLst/>
            <a:ahLst/>
            <a:cxnLst/>
            <a:rect l="l" t="t" r="r" b="b"/>
            <a:pathLst>
              <a:path w="35308" h="6974" extrusionOk="0">
                <a:moveTo>
                  <a:pt x="0" y="6974"/>
                </a:moveTo>
                <a:lnTo>
                  <a:pt x="0" y="0"/>
                </a:lnTo>
                <a:lnTo>
                  <a:pt x="34436" y="0"/>
                </a:lnTo>
                <a:lnTo>
                  <a:pt x="35308" y="697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1" name="Google Shape;151;p16"/>
          <p:cNvSpPr/>
          <p:nvPr/>
        </p:nvSpPr>
        <p:spPr>
          <a:xfrm>
            <a:off x="8107050" y="1926100"/>
            <a:ext cx="871843" cy="174350"/>
          </a:xfrm>
          <a:custGeom>
            <a:avLst/>
            <a:gdLst/>
            <a:ahLst/>
            <a:cxnLst/>
            <a:rect l="l" t="t" r="r" b="b"/>
            <a:pathLst>
              <a:path w="35308" h="6974" extrusionOk="0">
                <a:moveTo>
                  <a:pt x="0" y="6974"/>
                </a:moveTo>
                <a:lnTo>
                  <a:pt x="0" y="0"/>
                </a:lnTo>
                <a:lnTo>
                  <a:pt x="34436" y="0"/>
                </a:lnTo>
                <a:lnTo>
                  <a:pt x="35308" y="697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2" name="Google Shape;152;p16"/>
          <p:cNvSpPr/>
          <p:nvPr/>
        </p:nvSpPr>
        <p:spPr>
          <a:xfrm>
            <a:off x="3076837" y="1926100"/>
            <a:ext cx="871843" cy="174350"/>
          </a:xfrm>
          <a:custGeom>
            <a:avLst/>
            <a:gdLst/>
            <a:ahLst/>
            <a:cxnLst/>
            <a:rect l="l" t="t" r="r" b="b"/>
            <a:pathLst>
              <a:path w="35308" h="6974" extrusionOk="0">
                <a:moveTo>
                  <a:pt x="0" y="6974"/>
                </a:moveTo>
                <a:lnTo>
                  <a:pt x="0" y="0"/>
                </a:lnTo>
                <a:lnTo>
                  <a:pt x="34436" y="0"/>
                </a:lnTo>
                <a:lnTo>
                  <a:pt x="35308" y="697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" name="Google Shape;153;p16"/>
          <p:cNvSpPr/>
          <p:nvPr/>
        </p:nvSpPr>
        <p:spPr>
          <a:xfrm>
            <a:off x="1658600" y="1896200"/>
            <a:ext cx="871843" cy="174350"/>
          </a:xfrm>
          <a:custGeom>
            <a:avLst/>
            <a:gdLst/>
            <a:ahLst/>
            <a:cxnLst/>
            <a:rect l="l" t="t" r="r" b="b"/>
            <a:pathLst>
              <a:path w="35308" h="6974" extrusionOk="0">
                <a:moveTo>
                  <a:pt x="0" y="6974"/>
                </a:moveTo>
                <a:lnTo>
                  <a:pt x="0" y="0"/>
                </a:lnTo>
                <a:lnTo>
                  <a:pt x="34436" y="0"/>
                </a:lnTo>
                <a:lnTo>
                  <a:pt x="35308" y="697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4" name="Google Shape;154;p16"/>
          <p:cNvSpPr/>
          <p:nvPr/>
        </p:nvSpPr>
        <p:spPr>
          <a:xfrm>
            <a:off x="240350" y="1926100"/>
            <a:ext cx="871843" cy="174350"/>
          </a:xfrm>
          <a:custGeom>
            <a:avLst/>
            <a:gdLst/>
            <a:ahLst/>
            <a:cxnLst/>
            <a:rect l="l" t="t" r="r" b="b"/>
            <a:pathLst>
              <a:path w="35308" h="6974" extrusionOk="0">
                <a:moveTo>
                  <a:pt x="0" y="6974"/>
                </a:moveTo>
                <a:lnTo>
                  <a:pt x="0" y="0"/>
                </a:lnTo>
                <a:lnTo>
                  <a:pt x="34436" y="0"/>
                </a:lnTo>
                <a:lnTo>
                  <a:pt x="35308" y="6974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6"/>
          <p:cNvSpPr txBox="1"/>
          <p:nvPr/>
        </p:nvSpPr>
        <p:spPr>
          <a:xfrm>
            <a:off x="4274663" y="2151375"/>
            <a:ext cx="63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Axe</a:t>
            </a:r>
            <a:endParaRPr sz="1200"/>
          </a:p>
        </p:txBody>
      </p:sp>
      <p:sp>
        <p:nvSpPr>
          <p:cNvPr id="156" name="Google Shape;156;p16"/>
          <p:cNvSpPr txBox="1"/>
          <p:nvPr/>
        </p:nvSpPr>
        <p:spPr>
          <a:xfrm>
            <a:off x="5350475" y="1946388"/>
            <a:ext cx="71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Gauche</a:t>
            </a:r>
            <a:endParaRPr sz="1000"/>
          </a:p>
        </p:txBody>
      </p:sp>
      <p:sp>
        <p:nvSpPr>
          <p:cNvPr id="157" name="Google Shape;157;p16"/>
          <p:cNvSpPr txBox="1"/>
          <p:nvPr/>
        </p:nvSpPr>
        <p:spPr>
          <a:xfrm>
            <a:off x="6738963" y="1915238"/>
            <a:ext cx="71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Gauche</a:t>
            </a:r>
            <a:endParaRPr sz="1000"/>
          </a:p>
        </p:txBody>
      </p:sp>
      <p:sp>
        <p:nvSpPr>
          <p:cNvPr id="158" name="Google Shape;158;p16"/>
          <p:cNvSpPr txBox="1"/>
          <p:nvPr/>
        </p:nvSpPr>
        <p:spPr>
          <a:xfrm>
            <a:off x="8144525" y="1915238"/>
            <a:ext cx="71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Gauche</a:t>
            </a:r>
            <a:endParaRPr sz="1000"/>
          </a:p>
        </p:txBody>
      </p:sp>
      <p:sp>
        <p:nvSpPr>
          <p:cNvPr id="159" name="Google Shape;159;p16"/>
          <p:cNvSpPr txBox="1"/>
          <p:nvPr/>
        </p:nvSpPr>
        <p:spPr>
          <a:xfrm>
            <a:off x="3188263" y="1935138"/>
            <a:ext cx="71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Droite</a:t>
            </a:r>
            <a:endParaRPr sz="1100"/>
          </a:p>
        </p:txBody>
      </p:sp>
      <p:sp>
        <p:nvSpPr>
          <p:cNvPr id="160" name="Google Shape;160;p16"/>
          <p:cNvSpPr txBox="1"/>
          <p:nvPr/>
        </p:nvSpPr>
        <p:spPr>
          <a:xfrm>
            <a:off x="1716850" y="1915238"/>
            <a:ext cx="71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Droite</a:t>
            </a:r>
            <a:endParaRPr sz="1100"/>
          </a:p>
        </p:txBody>
      </p:sp>
      <p:sp>
        <p:nvSpPr>
          <p:cNvPr id="161" name="Google Shape;161;p16"/>
          <p:cNvSpPr txBox="1"/>
          <p:nvPr/>
        </p:nvSpPr>
        <p:spPr>
          <a:xfrm>
            <a:off x="334838" y="1946388"/>
            <a:ext cx="71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Droite</a:t>
            </a:r>
            <a:endParaRPr sz="1100"/>
          </a:p>
        </p:txBody>
      </p:sp>
      <p:sp>
        <p:nvSpPr>
          <p:cNvPr id="162" name="Google Shape;162;p16"/>
          <p:cNvSpPr txBox="1"/>
          <p:nvPr/>
        </p:nvSpPr>
        <p:spPr>
          <a:xfrm>
            <a:off x="7737050" y="1242275"/>
            <a:ext cx="762900" cy="369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Gauche</a:t>
            </a:r>
            <a:endParaRPr sz="1200"/>
          </a:p>
        </p:txBody>
      </p:sp>
      <p:sp>
        <p:nvSpPr>
          <p:cNvPr id="163" name="Google Shape;163;p16"/>
          <p:cNvSpPr txBox="1"/>
          <p:nvPr/>
        </p:nvSpPr>
        <p:spPr>
          <a:xfrm>
            <a:off x="520850" y="1205425"/>
            <a:ext cx="762900" cy="369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Droite</a:t>
            </a:r>
            <a:endParaRPr sz="1200"/>
          </a:p>
        </p:txBody>
      </p:sp>
      <p:cxnSp>
        <p:nvCxnSpPr>
          <p:cNvPr id="164" name="Google Shape;164;p16"/>
          <p:cNvCxnSpPr>
            <a:stCxn id="162" idx="3"/>
          </p:cNvCxnSpPr>
          <p:nvPr/>
        </p:nvCxnSpPr>
        <p:spPr>
          <a:xfrm>
            <a:off x="8499950" y="1426925"/>
            <a:ext cx="4248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" name="Google Shape;165;p16"/>
          <p:cNvCxnSpPr>
            <a:stCxn id="163" idx="1"/>
          </p:cNvCxnSpPr>
          <p:nvPr/>
        </p:nvCxnSpPr>
        <p:spPr>
          <a:xfrm flipH="1">
            <a:off x="174350" y="1390075"/>
            <a:ext cx="346500" cy="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8" name="Google Shape;168;p16"/>
          <p:cNvSpPr txBox="1"/>
          <p:nvPr/>
        </p:nvSpPr>
        <p:spPr>
          <a:xfrm rot="-5393239">
            <a:off x="-150601" y="2988269"/>
            <a:ext cx="61020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8-10m</a:t>
            </a:r>
            <a:endParaRPr sz="800"/>
          </a:p>
        </p:txBody>
      </p:sp>
      <p:sp>
        <p:nvSpPr>
          <p:cNvPr id="169" name="Google Shape;169;p16"/>
          <p:cNvSpPr txBox="1"/>
          <p:nvPr/>
        </p:nvSpPr>
        <p:spPr>
          <a:xfrm>
            <a:off x="899700" y="108250"/>
            <a:ext cx="7344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/>
              <a:t>Reconnaître le côté de recul</a:t>
            </a:r>
            <a:endParaRPr sz="1500" b="1"/>
          </a:p>
        </p:txBody>
      </p:sp>
      <p:sp>
        <p:nvSpPr>
          <p:cNvPr id="170" name="Google Shape;170;p16"/>
          <p:cNvSpPr txBox="1"/>
          <p:nvPr/>
        </p:nvSpPr>
        <p:spPr>
          <a:xfrm>
            <a:off x="6578349" y="472743"/>
            <a:ext cx="25836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dirty="0"/>
              <a:t>Le ‘petit côté’ est le côté à défendre avec le moins de défenseurs (plus fragile). Si je suis </a:t>
            </a:r>
            <a:r>
              <a:rPr lang="fr" sz="900" b="1" dirty="0"/>
              <a:t>Link gauche</a:t>
            </a:r>
            <a:r>
              <a:rPr lang="fr" sz="900" dirty="0"/>
              <a:t>, mon petit côté est la </a:t>
            </a:r>
            <a:r>
              <a:rPr lang="fr" sz="900" b="1" dirty="0"/>
              <a:t>gauche</a:t>
            </a:r>
            <a:endParaRPr sz="900" b="1" dirty="0"/>
          </a:p>
        </p:txBody>
      </p:sp>
      <p:grpSp>
        <p:nvGrpSpPr>
          <p:cNvPr id="171" name="Google Shape;171;p16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172" name="Google Shape;172;p16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4" name="Google Shape;174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Google Shape;170;p16">
            <a:extLst>
              <a:ext uri="{FF2B5EF4-FFF2-40B4-BE49-F238E27FC236}">
                <a16:creationId xmlns:a16="http://schemas.microsoft.com/office/drawing/2014/main" id="{BC757BA1-6FFD-E51C-0A44-2D9909831B64}"/>
              </a:ext>
            </a:extLst>
          </p:cNvPr>
          <p:cNvSpPr txBox="1"/>
          <p:nvPr/>
        </p:nvSpPr>
        <p:spPr>
          <a:xfrm>
            <a:off x="222874" y="467490"/>
            <a:ext cx="264224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dirty="0"/>
              <a:t>Zone préférentielle de prise de touché entre 8m et 10m pour mettre la pressions sur l’attaque</a:t>
            </a:r>
            <a:endParaRPr sz="900" dirty="0"/>
          </a:p>
        </p:txBody>
      </p:sp>
      <p:sp>
        <p:nvSpPr>
          <p:cNvPr id="5" name="Google Shape;170;p16">
            <a:extLst>
              <a:ext uri="{FF2B5EF4-FFF2-40B4-BE49-F238E27FC236}">
                <a16:creationId xmlns:a16="http://schemas.microsoft.com/office/drawing/2014/main" id="{3CE1593A-2A98-5C8E-59B4-D68F9D1F876C}"/>
              </a:ext>
            </a:extLst>
          </p:cNvPr>
          <p:cNvSpPr txBox="1"/>
          <p:nvPr/>
        </p:nvSpPr>
        <p:spPr>
          <a:xfrm>
            <a:off x="3142153" y="436175"/>
            <a:ext cx="30709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dirty="0"/>
              <a:t>Dans cette zone, on ne défend pas en marche arrière (plus lent) ou de dos (plus de visibilité). On a une course latérale en choisisant un côté droite ou gauche : le petit côté en fonction d</a:t>
            </a:r>
            <a:r>
              <a:rPr lang="fr-FR" sz="800" dirty="0"/>
              <a:t>’où</a:t>
            </a:r>
            <a:r>
              <a:rPr lang="fr" sz="800" dirty="0"/>
              <a:t> je suis  </a:t>
            </a:r>
            <a:endParaRPr sz="800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4A059C4-7603-B351-56D9-B06D2BAB12F8}"/>
              </a:ext>
            </a:extLst>
          </p:cNvPr>
          <p:cNvSpPr/>
          <p:nvPr/>
        </p:nvSpPr>
        <p:spPr>
          <a:xfrm rot="1387991">
            <a:off x="6440649" y="1005298"/>
            <a:ext cx="388551" cy="1024448"/>
          </a:xfrm>
          <a:prstGeom prst="downArrow">
            <a:avLst>
              <a:gd name="adj1" fmla="val 22544"/>
              <a:gd name="adj2" fmla="val 441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4" title="actions-Stra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362" y="849975"/>
            <a:ext cx="7013275" cy="39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"/>
          <p:cNvSpPr txBox="1"/>
          <p:nvPr/>
        </p:nvSpPr>
        <p:spPr>
          <a:xfrm>
            <a:off x="2087400" y="348675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Annonce Gauche / Droite et triangle: 2 !</a:t>
            </a:r>
            <a:endParaRPr sz="1500" b="1" dirty="0"/>
          </a:p>
        </p:txBody>
      </p:sp>
      <p:grpSp>
        <p:nvGrpSpPr>
          <p:cNvPr id="432" name="Google Shape;432;p24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33" name="Google Shape;433;p24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5" name="Google Shape;435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419;p23">
            <a:extLst>
              <a:ext uri="{FF2B5EF4-FFF2-40B4-BE49-F238E27FC236}">
                <a16:creationId xmlns:a16="http://schemas.microsoft.com/office/drawing/2014/main" id="{62BAD1BD-D943-A53D-33AE-397CF2D20C69}"/>
              </a:ext>
            </a:extLst>
          </p:cNvPr>
          <p:cNvSpPr txBox="1"/>
          <p:nvPr/>
        </p:nvSpPr>
        <p:spPr>
          <a:xfrm>
            <a:off x="0" y="1378377"/>
            <a:ext cx="1968079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Faites Ctrl + click pour visualiser la vidéo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Si un message d’erreur apparaît, cliquez sur ‘téléchargez la vidéo’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70974-3D80-F13C-AF26-50CDCA590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5" y="2519193"/>
            <a:ext cx="1956258" cy="41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6"/>
          <p:cNvSpPr txBox="1"/>
          <p:nvPr/>
        </p:nvSpPr>
        <p:spPr>
          <a:xfrm>
            <a:off x="2087400" y="403200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fr-FR" sz="1500" b="1" dirty="0"/>
              <a:t>Annonce Gauche / Droite et triangle: 1 !</a:t>
            </a:r>
          </a:p>
        </p:txBody>
      </p:sp>
      <p:pic>
        <p:nvPicPr>
          <p:cNvPr id="488" name="Google Shape;488;p26" title="actions-Backi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663" y="960225"/>
            <a:ext cx="7146667" cy="40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26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490" name="Google Shape;490;p26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2" name="Google Shape;492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419;p23">
            <a:extLst>
              <a:ext uri="{FF2B5EF4-FFF2-40B4-BE49-F238E27FC236}">
                <a16:creationId xmlns:a16="http://schemas.microsoft.com/office/drawing/2014/main" id="{56FF4BA8-49F4-6AD5-F741-58A909B0193B}"/>
              </a:ext>
            </a:extLst>
          </p:cNvPr>
          <p:cNvSpPr txBox="1"/>
          <p:nvPr/>
        </p:nvSpPr>
        <p:spPr>
          <a:xfrm>
            <a:off x="0" y="1378377"/>
            <a:ext cx="1968079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Faites Ctrl + click pour visualiser la vidéo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Si un message d’erreur apparaît, cliquez sur ‘téléchargez la vidéo’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FD5DA-74AC-415B-53C9-23C4211E2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5" y="2519193"/>
            <a:ext cx="1956258" cy="41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/>
          <p:nvPr/>
        </p:nvSpPr>
        <p:spPr>
          <a:xfrm>
            <a:off x="2221950" y="266475"/>
            <a:ext cx="4700100" cy="21417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0"/>
          <p:cNvSpPr/>
          <p:nvPr/>
        </p:nvSpPr>
        <p:spPr>
          <a:xfrm rot="10800000">
            <a:off x="2289238" y="2037128"/>
            <a:ext cx="100200" cy="792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"/>
          <p:cNvSpPr txBox="1"/>
          <p:nvPr/>
        </p:nvSpPr>
        <p:spPr>
          <a:xfrm>
            <a:off x="2289266" y="1838780"/>
            <a:ext cx="843900" cy="1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292" name="Google Shape;292;p20"/>
          <p:cNvSpPr txBox="1"/>
          <p:nvPr/>
        </p:nvSpPr>
        <p:spPr>
          <a:xfrm>
            <a:off x="2389451" y="2147600"/>
            <a:ext cx="535800" cy="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Départ du Ballon</a:t>
            </a:r>
            <a:endParaRPr sz="600"/>
          </a:p>
        </p:txBody>
      </p:sp>
      <p:sp>
        <p:nvSpPr>
          <p:cNvPr id="293" name="Google Shape;293;p20"/>
          <p:cNvSpPr/>
          <p:nvPr/>
        </p:nvSpPr>
        <p:spPr>
          <a:xfrm>
            <a:off x="2284258" y="2161229"/>
            <a:ext cx="110100" cy="360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0" y="2822675"/>
            <a:ext cx="4229400" cy="20049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5" name="Google Shape;295;p20"/>
          <p:cNvCxnSpPr/>
          <p:nvPr/>
        </p:nvCxnSpPr>
        <p:spPr>
          <a:xfrm>
            <a:off x="2221200" y="626100"/>
            <a:ext cx="47016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20"/>
          <p:cNvCxnSpPr/>
          <p:nvPr/>
        </p:nvCxnSpPr>
        <p:spPr>
          <a:xfrm>
            <a:off x="2221200" y="1140513"/>
            <a:ext cx="47016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97" name="Google Shape;297;p20"/>
          <p:cNvCxnSpPr/>
          <p:nvPr/>
        </p:nvCxnSpPr>
        <p:spPr>
          <a:xfrm>
            <a:off x="2221200" y="2076213"/>
            <a:ext cx="47016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20"/>
          <p:cNvCxnSpPr/>
          <p:nvPr/>
        </p:nvCxnSpPr>
        <p:spPr>
          <a:xfrm rot="10800000">
            <a:off x="6374975" y="1645500"/>
            <a:ext cx="10800" cy="33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9" name="Google Shape;299;p20"/>
          <p:cNvCxnSpPr/>
          <p:nvPr/>
        </p:nvCxnSpPr>
        <p:spPr>
          <a:xfrm rot="10800000">
            <a:off x="4860100" y="1263925"/>
            <a:ext cx="10800" cy="33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0" name="Google Shape;300;p20"/>
          <p:cNvCxnSpPr/>
          <p:nvPr/>
        </p:nvCxnSpPr>
        <p:spPr>
          <a:xfrm rot="10800000">
            <a:off x="2814800" y="926125"/>
            <a:ext cx="10800" cy="33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1" name="Google Shape;301;p20"/>
          <p:cNvCxnSpPr/>
          <p:nvPr/>
        </p:nvCxnSpPr>
        <p:spPr>
          <a:xfrm flipH="1">
            <a:off x="5089100" y="1656375"/>
            <a:ext cx="1220400" cy="2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302" name="Google Shape;302;p20"/>
          <p:cNvCxnSpPr/>
          <p:nvPr/>
        </p:nvCxnSpPr>
        <p:spPr>
          <a:xfrm flipH="1">
            <a:off x="3232650" y="1263925"/>
            <a:ext cx="1220400" cy="2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303" name="Google Shape;303;p20"/>
          <p:cNvCxnSpPr/>
          <p:nvPr/>
        </p:nvCxnSpPr>
        <p:spPr>
          <a:xfrm>
            <a:off x="0" y="3139050"/>
            <a:ext cx="42294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" name="Google Shape;304;p20"/>
          <p:cNvCxnSpPr/>
          <p:nvPr/>
        </p:nvCxnSpPr>
        <p:spPr>
          <a:xfrm>
            <a:off x="0" y="3653467"/>
            <a:ext cx="42294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5" name="Google Shape;305;p20"/>
          <p:cNvCxnSpPr/>
          <p:nvPr/>
        </p:nvCxnSpPr>
        <p:spPr>
          <a:xfrm>
            <a:off x="0" y="4589175"/>
            <a:ext cx="42294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6" name="Google Shape;306;p20"/>
          <p:cNvSpPr/>
          <p:nvPr/>
        </p:nvSpPr>
        <p:spPr>
          <a:xfrm>
            <a:off x="4914600" y="2822675"/>
            <a:ext cx="4229400" cy="20049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7" name="Google Shape;307;p20"/>
          <p:cNvCxnSpPr/>
          <p:nvPr/>
        </p:nvCxnSpPr>
        <p:spPr>
          <a:xfrm>
            <a:off x="4914600" y="3139050"/>
            <a:ext cx="42294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20"/>
          <p:cNvCxnSpPr/>
          <p:nvPr/>
        </p:nvCxnSpPr>
        <p:spPr>
          <a:xfrm>
            <a:off x="4914600" y="3653467"/>
            <a:ext cx="42294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20"/>
          <p:cNvCxnSpPr/>
          <p:nvPr/>
        </p:nvCxnSpPr>
        <p:spPr>
          <a:xfrm>
            <a:off x="4914600" y="4589175"/>
            <a:ext cx="42294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0" name="Google Shape;310;p20"/>
          <p:cNvCxnSpPr/>
          <p:nvPr/>
        </p:nvCxnSpPr>
        <p:spPr>
          <a:xfrm rot="10800000">
            <a:off x="1830775" y="4302100"/>
            <a:ext cx="3000" cy="26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1" name="Google Shape;311;p20"/>
          <p:cNvCxnSpPr/>
          <p:nvPr/>
        </p:nvCxnSpPr>
        <p:spPr>
          <a:xfrm rot="10800000">
            <a:off x="375125" y="3904363"/>
            <a:ext cx="3000" cy="26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p20"/>
          <p:cNvCxnSpPr/>
          <p:nvPr/>
        </p:nvCxnSpPr>
        <p:spPr>
          <a:xfrm rot="10800000">
            <a:off x="375125" y="3402375"/>
            <a:ext cx="3000" cy="26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p20"/>
          <p:cNvCxnSpPr/>
          <p:nvPr/>
        </p:nvCxnSpPr>
        <p:spPr>
          <a:xfrm rot="10800000">
            <a:off x="5382800" y="4302100"/>
            <a:ext cx="3000" cy="26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4" name="Google Shape;314;p20"/>
          <p:cNvCxnSpPr/>
          <p:nvPr/>
        </p:nvCxnSpPr>
        <p:spPr>
          <a:xfrm rot="10800000">
            <a:off x="6755700" y="3904375"/>
            <a:ext cx="3000" cy="26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5" name="Google Shape;315;p20"/>
          <p:cNvCxnSpPr/>
          <p:nvPr/>
        </p:nvCxnSpPr>
        <p:spPr>
          <a:xfrm rot="10800000">
            <a:off x="5379800" y="3364725"/>
            <a:ext cx="3000" cy="26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6" name="Google Shape;316;p20"/>
          <p:cNvCxnSpPr/>
          <p:nvPr/>
        </p:nvCxnSpPr>
        <p:spPr>
          <a:xfrm rot="10800000">
            <a:off x="555850" y="4271725"/>
            <a:ext cx="122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317" name="Google Shape;317;p20"/>
          <p:cNvCxnSpPr/>
          <p:nvPr/>
        </p:nvCxnSpPr>
        <p:spPr>
          <a:xfrm>
            <a:off x="5459525" y="4260825"/>
            <a:ext cx="1176900" cy="2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318" name="Google Shape;318;p20"/>
          <p:cNvCxnSpPr>
            <a:stCxn id="319" idx="1"/>
          </p:cNvCxnSpPr>
          <p:nvPr/>
        </p:nvCxnSpPr>
        <p:spPr>
          <a:xfrm rot="10800000">
            <a:off x="5481450" y="3770325"/>
            <a:ext cx="1061100" cy="3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320" name="Google Shape;320;p20"/>
          <p:cNvSpPr/>
          <p:nvPr/>
        </p:nvSpPr>
        <p:spPr>
          <a:xfrm>
            <a:off x="6290975" y="2032431"/>
            <a:ext cx="178800" cy="1044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0"/>
          <p:cNvSpPr/>
          <p:nvPr/>
        </p:nvSpPr>
        <p:spPr>
          <a:xfrm>
            <a:off x="1742875" y="4545381"/>
            <a:ext cx="178800" cy="1044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0"/>
          <p:cNvSpPr/>
          <p:nvPr/>
        </p:nvSpPr>
        <p:spPr>
          <a:xfrm>
            <a:off x="5294900" y="4545381"/>
            <a:ext cx="178800" cy="1044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3" name="Google Shape;323;p20"/>
          <p:cNvCxnSpPr/>
          <p:nvPr/>
        </p:nvCxnSpPr>
        <p:spPr>
          <a:xfrm flipH="1">
            <a:off x="3362400" y="281950"/>
            <a:ext cx="28500" cy="212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4" name="Google Shape;324;p20"/>
          <p:cNvCxnSpPr/>
          <p:nvPr/>
        </p:nvCxnSpPr>
        <p:spPr>
          <a:xfrm flipH="1">
            <a:off x="5685050" y="281950"/>
            <a:ext cx="28500" cy="212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5" name="Google Shape;325;p20"/>
          <p:cNvCxnSpPr/>
          <p:nvPr/>
        </p:nvCxnSpPr>
        <p:spPr>
          <a:xfrm>
            <a:off x="1055700" y="2824925"/>
            <a:ext cx="9600" cy="20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6" name="Google Shape;326;p20"/>
          <p:cNvCxnSpPr/>
          <p:nvPr/>
        </p:nvCxnSpPr>
        <p:spPr>
          <a:xfrm>
            <a:off x="2985150" y="2824925"/>
            <a:ext cx="9600" cy="20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7" name="Google Shape;327;p20"/>
          <p:cNvCxnSpPr/>
          <p:nvPr/>
        </p:nvCxnSpPr>
        <p:spPr>
          <a:xfrm>
            <a:off x="6059775" y="2824925"/>
            <a:ext cx="9600" cy="20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20"/>
          <p:cNvCxnSpPr/>
          <p:nvPr/>
        </p:nvCxnSpPr>
        <p:spPr>
          <a:xfrm>
            <a:off x="7989225" y="2824925"/>
            <a:ext cx="9600" cy="20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29" name="Google Shape;329;p20"/>
          <p:cNvSpPr txBox="1"/>
          <p:nvPr/>
        </p:nvSpPr>
        <p:spPr>
          <a:xfrm>
            <a:off x="3891150" y="302775"/>
            <a:ext cx="136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centre du terrain</a:t>
            </a:r>
            <a:endParaRPr sz="1000"/>
          </a:p>
        </p:txBody>
      </p:sp>
      <p:sp>
        <p:nvSpPr>
          <p:cNvPr id="330" name="Google Shape;330;p20"/>
          <p:cNvSpPr txBox="1"/>
          <p:nvPr/>
        </p:nvSpPr>
        <p:spPr>
          <a:xfrm>
            <a:off x="2359625" y="304200"/>
            <a:ext cx="70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côté box</a:t>
            </a:r>
            <a:endParaRPr sz="1000"/>
          </a:p>
        </p:txBody>
      </p:sp>
      <p:sp>
        <p:nvSpPr>
          <p:cNvPr id="331" name="Google Shape;331;p20"/>
          <p:cNvSpPr txBox="1"/>
          <p:nvPr/>
        </p:nvSpPr>
        <p:spPr>
          <a:xfrm>
            <a:off x="5917175" y="313650"/>
            <a:ext cx="9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opposé box</a:t>
            </a:r>
            <a:endParaRPr sz="1000"/>
          </a:p>
        </p:txBody>
      </p:sp>
      <p:sp>
        <p:nvSpPr>
          <p:cNvPr id="332" name="Google Shape;332;p20"/>
          <p:cNvSpPr txBox="1"/>
          <p:nvPr/>
        </p:nvSpPr>
        <p:spPr>
          <a:xfrm>
            <a:off x="6348450" y="2784288"/>
            <a:ext cx="136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centre du terrain</a:t>
            </a:r>
            <a:endParaRPr sz="1000"/>
          </a:p>
        </p:txBody>
      </p:sp>
      <p:sp>
        <p:nvSpPr>
          <p:cNvPr id="333" name="Google Shape;333;p20"/>
          <p:cNvSpPr txBox="1"/>
          <p:nvPr/>
        </p:nvSpPr>
        <p:spPr>
          <a:xfrm>
            <a:off x="5140388" y="2800200"/>
            <a:ext cx="70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côté box</a:t>
            </a:r>
            <a:endParaRPr sz="1000"/>
          </a:p>
        </p:txBody>
      </p:sp>
      <p:sp>
        <p:nvSpPr>
          <p:cNvPr id="334" name="Google Shape;334;p20"/>
          <p:cNvSpPr txBox="1"/>
          <p:nvPr/>
        </p:nvSpPr>
        <p:spPr>
          <a:xfrm>
            <a:off x="8155800" y="2800200"/>
            <a:ext cx="9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opposé box</a:t>
            </a:r>
            <a:endParaRPr sz="1000"/>
          </a:p>
        </p:txBody>
      </p:sp>
      <p:sp>
        <p:nvSpPr>
          <p:cNvPr id="335" name="Google Shape;335;p20"/>
          <p:cNvSpPr txBox="1"/>
          <p:nvPr/>
        </p:nvSpPr>
        <p:spPr>
          <a:xfrm>
            <a:off x="1291950" y="2827763"/>
            <a:ext cx="136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centre du terrain</a:t>
            </a:r>
            <a:endParaRPr sz="1000"/>
          </a:p>
        </p:txBody>
      </p:sp>
      <p:sp>
        <p:nvSpPr>
          <p:cNvPr id="336" name="Google Shape;336;p20"/>
          <p:cNvSpPr txBox="1"/>
          <p:nvPr/>
        </p:nvSpPr>
        <p:spPr>
          <a:xfrm>
            <a:off x="83888" y="2843675"/>
            <a:ext cx="70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côté box</a:t>
            </a:r>
            <a:endParaRPr sz="1000"/>
          </a:p>
        </p:txBody>
      </p:sp>
      <p:sp>
        <p:nvSpPr>
          <p:cNvPr id="337" name="Google Shape;337;p20"/>
          <p:cNvSpPr txBox="1"/>
          <p:nvPr/>
        </p:nvSpPr>
        <p:spPr>
          <a:xfrm>
            <a:off x="3099300" y="2843675"/>
            <a:ext cx="9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opposé box</a:t>
            </a:r>
            <a:endParaRPr sz="1000"/>
          </a:p>
        </p:txBody>
      </p:sp>
      <p:sp>
        <p:nvSpPr>
          <p:cNvPr id="338" name="Google Shape;338;p20"/>
          <p:cNvSpPr txBox="1"/>
          <p:nvPr/>
        </p:nvSpPr>
        <p:spPr>
          <a:xfrm>
            <a:off x="6216875" y="1448625"/>
            <a:ext cx="327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1er</a:t>
            </a:r>
            <a:endParaRPr sz="700"/>
          </a:p>
        </p:txBody>
      </p:sp>
      <p:sp>
        <p:nvSpPr>
          <p:cNvPr id="339" name="Google Shape;339;p20"/>
          <p:cNvSpPr txBox="1"/>
          <p:nvPr/>
        </p:nvSpPr>
        <p:spPr>
          <a:xfrm>
            <a:off x="4650850" y="1054075"/>
            <a:ext cx="429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2eme</a:t>
            </a:r>
            <a:endParaRPr sz="700"/>
          </a:p>
        </p:txBody>
      </p:sp>
      <p:sp>
        <p:nvSpPr>
          <p:cNvPr id="340" name="Google Shape;340;p20"/>
          <p:cNvSpPr txBox="1"/>
          <p:nvPr/>
        </p:nvSpPr>
        <p:spPr>
          <a:xfrm>
            <a:off x="2605550" y="666775"/>
            <a:ext cx="429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3eme</a:t>
            </a:r>
            <a:endParaRPr sz="700"/>
          </a:p>
        </p:txBody>
      </p:sp>
      <p:sp>
        <p:nvSpPr>
          <p:cNvPr id="341" name="Google Shape;341;p20"/>
          <p:cNvSpPr txBox="1"/>
          <p:nvPr/>
        </p:nvSpPr>
        <p:spPr>
          <a:xfrm>
            <a:off x="1668775" y="4071000"/>
            <a:ext cx="327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1er</a:t>
            </a:r>
            <a:endParaRPr sz="700"/>
          </a:p>
        </p:txBody>
      </p:sp>
      <p:sp>
        <p:nvSpPr>
          <p:cNvPr id="342" name="Google Shape;342;p20"/>
          <p:cNvSpPr txBox="1"/>
          <p:nvPr/>
        </p:nvSpPr>
        <p:spPr>
          <a:xfrm>
            <a:off x="5220800" y="4071000"/>
            <a:ext cx="327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1er</a:t>
            </a:r>
            <a:endParaRPr sz="700"/>
          </a:p>
        </p:txBody>
      </p:sp>
      <p:sp>
        <p:nvSpPr>
          <p:cNvPr id="343" name="Google Shape;343;p20"/>
          <p:cNvSpPr txBox="1"/>
          <p:nvPr/>
        </p:nvSpPr>
        <p:spPr>
          <a:xfrm>
            <a:off x="161975" y="3661775"/>
            <a:ext cx="429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2eme</a:t>
            </a:r>
            <a:endParaRPr sz="700"/>
          </a:p>
        </p:txBody>
      </p:sp>
      <p:sp>
        <p:nvSpPr>
          <p:cNvPr id="319" name="Google Shape;319;p20"/>
          <p:cNvSpPr txBox="1"/>
          <p:nvPr/>
        </p:nvSpPr>
        <p:spPr>
          <a:xfrm>
            <a:off x="6542550" y="3661875"/>
            <a:ext cx="429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2eme</a:t>
            </a:r>
            <a:endParaRPr sz="700"/>
          </a:p>
        </p:txBody>
      </p:sp>
      <p:sp>
        <p:nvSpPr>
          <p:cNvPr id="344" name="Google Shape;344;p20"/>
          <p:cNvSpPr txBox="1"/>
          <p:nvPr/>
        </p:nvSpPr>
        <p:spPr>
          <a:xfrm>
            <a:off x="161975" y="3194975"/>
            <a:ext cx="429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3eme</a:t>
            </a:r>
            <a:endParaRPr sz="700"/>
          </a:p>
        </p:txBody>
      </p:sp>
      <p:sp>
        <p:nvSpPr>
          <p:cNvPr id="345" name="Google Shape;345;p20"/>
          <p:cNvSpPr txBox="1"/>
          <p:nvPr/>
        </p:nvSpPr>
        <p:spPr>
          <a:xfrm>
            <a:off x="5166650" y="3156000"/>
            <a:ext cx="429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/>
              <a:t>3eme</a:t>
            </a:r>
            <a:endParaRPr sz="700"/>
          </a:p>
        </p:txBody>
      </p:sp>
      <p:sp>
        <p:nvSpPr>
          <p:cNvPr id="346" name="Google Shape;346;p20"/>
          <p:cNvSpPr txBox="1"/>
          <p:nvPr/>
        </p:nvSpPr>
        <p:spPr>
          <a:xfrm>
            <a:off x="529950" y="523375"/>
            <a:ext cx="1061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/>
              <a:t>Zones de prise de touché sur la remontée de balle</a:t>
            </a:r>
            <a:endParaRPr sz="1500" b="1"/>
          </a:p>
        </p:txBody>
      </p:sp>
      <p:sp>
        <p:nvSpPr>
          <p:cNvPr id="347" name="Google Shape;347;p20"/>
          <p:cNvSpPr txBox="1"/>
          <p:nvPr/>
        </p:nvSpPr>
        <p:spPr>
          <a:xfrm>
            <a:off x="7138575" y="493975"/>
            <a:ext cx="17109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Objectif, remonter le ballon en se rapprochant de la box afin d’effectuer les changements.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En ne faisant jamais plus de 2 touché de suite dans la même zone afin de se sortir de la pression adverse</a:t>
            </a:r>
            <a:endParaRPr sz="1000"/>
          </a:p>
        </p:txBody>
      </p:sp>
      <p:grpSp>
        <p:nvGrpSpPr>
          <p:cNvPr id="348" name="Google Shape;348;p20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349" name="Google Shape;349;p20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51" name="Google Shape;351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 txBox="1"/>
          <p:nvPr/>
        </p:nvSpPr>
        <p:spPr>
          <a:xfrm>
            <a:off x="1939700" y="152550"/>
            <a:ext cx="5415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/>
              <a:t>Schéma vidéo de notre remontée de balle</a:t>
            </a:r>
            <a:endParaRPr sz="1500" b="1"/>
          </a:p>
        </p:txBody>
      </p:sp>
      <p:pic>
        <p:nvPicPr>
          <p:cNvPr id="357" name="Google Shape;357;p21" title="remontée de balle V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4686" y="928125"/>
            <a:ext cx="6874627" cy="3866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21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359" name="Google Shape;359;p21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1" name="Google Shape;361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5BADCB15-A339-600A-14BF-5BB9B64F0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>
            <a:extLst>
              <a:ext uri="{FF2B5EF4-FFF2-40B4-BE49-F238E27FC236}">
                <a16:creationId xmlns:a16="http://schemas.microsoft.com/office/drawing/2014/main" id="{8BC9D494-8E5F-4DE7-3438-8F3B6F872E03}"/>
              </a:ext>
            </a:extLst>
          </p:cNvPr>
          <p:cNvSpPr/>
          <p:nvPr/>
        </p:nvSpPr>
        <p:spPr>
          <a:xfrm>
            <a:off x="0" y="10018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">
            <a:extLst>
              <a:ext uri="{FF2B5EF4-FFF2-40B4-BE49-F238E27FC236}">
                <a16:creationId xmlns:a16="http://schemas.microsoft.com/office/drawing/2014/main" id="{D0BB648E-DFB7-1DAE-F5AF-3DADC36CA3E7}"/>
              </a:ext>
            </a:extLst>
          </p:cNvPr>
          <p:cNvSpPr/>
          <p:nvPr/>
        </p:nvSpPr>
        <p:spPr>
          <a:xfrm>
            <a:off x="79669" y="1303345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7">
            <a:extLst>
              <a:ext uri="{FF2B5EF4-FFF2-40B4-BE49-F238E27FC236}">
                <a16:creationId xmlns:a16="http://schemas.microsoft.com/office/drawing/2014/main" id="{81F23237-EAC8-0923-9802-D0DB9E96F7B6}"/>
              </a:ext>
            </a:extLst>
          </p:cNvPr>
          <p:cNvSpPr/>
          <p:nvPr/>
        </p:nvSpPr>
        <p:spPr>
          <a:xfrm rot="10800000">
            <a:off x="47800" y="1432531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">
            <a:extLst>
              <a:ext uri="{FF2B5EF4-FFF2-40B4-BE49-F238E27FC236}">
                <a16:creationId xmlns:a16="http://schemas.microsoft.com/office/drawing/2014/main" id="{051262E9-2950-4662-72EB-83FD1A2DA2CC}"/>
              </a:ext>
            </a:extLst>
          </p:cNvPr>
          <p:cNvSpPr txBox="1"/>
          <p:nvPr/>
        </p:nvSpPr>
        <p:spPr>
          <a:xfrm>
            <a:off x="35945" y="1089936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183" name="Google Shape;183;p17">
            <a:extLst>
              <a:ext uri="{FF2B5EF4-FFF2-40B4-BE49-F238E27FC236}">
                <a16:creationId xmlns:a16="http://schemas.microsoft.com/office/drawing/2014/main" id="{7E5C5B0B-082D-E68F-DC7B-73646F8D8F3B}"/>
              </a:ext>
            </a:extLst>
          </p:cNvPr>
          <p:cNvSpPr txBox="1"/>
          <p:nvPr/>
        </p:nvSpPr>
        <p:spPr>
          <a:xfrm>
            <a:off x="230828" y="1303345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184" name="Google Shape;184;p17">
            <a:extLst>
              <a:ext uri="{FF2B5EF4-FFF2-40B4-BE49-F238E27FC236}">
                <a16:creationId xmlns:a16="http://schemas.microsoft.com/office/drawing/2014/main" id="{02861B82-E3CE-07C6-4E2A-17362E9A0CA1}"/>
              </a:ext>
            </a:extLst>
          </p:cNvPr>
          <p:cNvSpPr txBox="1"/>
          <p:nvPr/>
        </p:nvSpPr>
        <p:spPr>
          <a:xfrm>
            <a:off x="230828" y="1468736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185" name="Google Shape;185;p17">
            <a:extLst>
              <a:ext uri="{FF2B5EF4-FFF2-40B4-BE49-F238E27FC236}">
                <a16:creationId xmlns:a16="http://schemas.microsoft.com/office/drawing/2014/main" id="{9465FA67-633B-8DB1-7A15-21D06426FB7D}"/>
              </a:ext>
            </a:extLst>
          </p:cNvPr>
          <p:cNvSpPr txBox="1"/>
          <p:nvPr/>
        </p:nvSpPr>
        <p:spPr>
          <a:xfrm>
            <a:off x="230828" y="1641127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186" name="Google Shape;186;p17">
            <a:extLst>
              <a:ext uri="{FF2B5EF4-FFF2-40B4-BE49-F238E27FC236}">
                <a16:creationId xmlns:a16="http://schemas.microsoft.com/office/drawing/2014/main" id="{464A5DAA-033F-0D2C-C138-F0AB62131604}"/>
              </a:ext>
            </a:extLst>
          </p:cNvPr>
          <p:cNvSpPr/>
          <p:nvPr/>
        </p:nvSpPr>
        <p:spPr>
          <a:xfrm>
            <a:off x="38173" y="1654274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7">
            <a:extLst>
              <a:ext uri="{FF2B5EF4-FFF2-40B4-BE49-F238E27FC236}">
                <a16:creationId xmlns:a16="http://schemas.microsoft.com/office/drawing/2014/main" id="{44FE7580-5DD5-214D-F880-A918F3C2940F}"/>
              </a:ext>
            </a:extLst>
          </p:cNvPr>
          <p:cNvSpPr txBox="1"/>
          <p:nvPr/>
        </p:nvSpPr>
        <p:spPr>
          <a:xfrm>
            <a:off x="230828" y="1795697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188" name="Google Shape;188;p17">
            <a:extLst>
              <a:ext uri="{FF2B5EF4-FFF2-40B4-BE49-F238E27FC236}">
                <a16:creationId xmlns:a16="http://schemas.microsoft.com/office/drawing/2014/main" id="{04629FE2-2BCF-C4B2-A8F3-E93B9749C1D9}"/>
              </a:ext>
            </a:extLst>
          </p:cNvPr>
          <p:cNvSpPr txBox="1"/>
          <p:nvPr/>
        </p:nvSpPr>
        <p:spPr>
          <a:xfrm>
            <a:off x="240572" y="1957487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189" name="Google Shape;189;p17">
            <a:extLst>
              <a:ext uri="{FF2B5EF4-FFF2-40B4-BE49-F238E27FC236}">
                <a16:creationId xmlns:a16="http://schemas.microsoft.com/office/drawing/2014/main" id="{6833FD6C-50E0-E8B2-F357-24EBDF4A98FA}"/>
              </a:ext>
            </a:extLst>
          </p:cNvPr>
          <p:cNvCxnSpPr>
            <a:endCxn id="187" idx="1"/>
          </p:cNvCxnSpPr>
          <p:nvPr/>
        </p:nvCxnSpPr>
        <p:spPr>
          <a:xfrm rot="10800000" flipH="1">
            <a:off x="5828" y="1852247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0" name="Google Shape;190;p17">
            <a:extLst>
              <a:ext uri="{FF2B5EF4-FFF2-40B4-BE49-F238E27FC236}">
                <a16:creationId xmlns:a16="http://schemas.microsoft.com/office/drawing/2014/main" id="{29D8C785-6CAD-EAAF-AAA2-C1CA2A8FEDE8}"/>
              </a:ext>
            </a:extLst>
          </p:cNvPr>
          <p:cNvCxnSpPr>
            <a:endCxn id="188" idx="1"/>
          </p:cNvCxnSpPr>
          <p:nvPr/>
        </p:nvCxnSpPr>
        <p:spPr>
          <a:xfrm>
            <a:off x="-18328" y="2011637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91" name="Google Shape;191;p17">
            <a:extLst>
              <a:ext uri="{FF2B5EF4-FFF2-40B4-BE49-F238E27FC236}">
                <a16:creationId xmlns:a16="http://schemas.microsoft.com/office/drawing/2014/main" id="{40744409-B808-9FFD-97F2-239C76EC325A}"/>
              </a:ext>
            </a:extLst>
          </p:cNvPr>
          <p:cNvCxnSpPr/>
          <p:nvPr/>
        </p:nvCxnSpPr>
        <p:spPr>
          <a:xfrm rot="10800000" flipH="1">
            <a:off x="0" y="4645997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17">
            <a:extLst>
              <a:ext uri="{FF2B5EF4-FFF2-40B4-BE49-F238E27FC236}">
                <a16:creationId xmlns:a16="http://schemas.microsoft.com/office/drawing/2014/main" id="{708B0463-C044-BF68-AB09-C270D3BA83C0}"/>
              </a:ext>
            </a:extLst>
          </p:cNvPr>
          <p:cNvCxnSpPr/>
          <p:nvPr/>
        </p:nvCxnSpPr>
        <p:spPr>
          <a:xfrm rot="10800000" flipH="1">
            <a:off x="-7847" y="3757376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3" name="Google Shape;193;p17">
            <a:extLst>
              <a:ext uri="{FF2B5EF4-FFF2-40B4-BE49-F238E27FC236}">
                <a16:creationId xmlns:a16="http://schemas.microsoft.com/office/drawing/2014/main" id="{D3B93DD4-D2B3-46A8-EAF8-94390CC1C20E}"/>
              </a:ext>
            </a:extLst>
          </p:cNvPr>
          <p:cNvSpPr/>
          <p:nvPr/>
        </p:nvSpPr>
        <p:spPr>
          <a:xfrm rot="20612563">
            <a:off x="889484" y="3066075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">
            <a:extLst>
              <a:ext uri="{FF2B5EF4-FFF2-40B4-BE49-F238E27FC236}">
                <a16:creationId xmlns:a16="http://schemas.microsoft.com/office/drawing/2014/main" id="{74C5B682-2D6D-938A-3E01-285D45C7C480}"/>
              </a:ext>
            </a:extLst>
          </p:cNvPr>
          <p:cNvSpPr/>
          <p:nvPr/>
        </p:nvSpPr>
        <p:spPr>
          <a:xfrm rot="20612563">
            <a:off x="2354672" y="3101417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7">
            <a:extLst>
              <a:ext uri="{FF2B5EF4-FFF2-40B4-BE49-F238E27FC236}">
                <a16:creationId xmlns:a16="http://schemas.microsoft.com/office/drawing/2014/main" id="{09C64198-26D9-C067-B018-BBF77E62886A}"/>
              </a:ext>
            </a:extLst>
          </p:cNvPr>
          <p:cNvSpPr/>
          <p:nvPr/>
        </p:nvSpPr>
        <p:spPr>
          <a:xfrm rot="100203">
            <a:off x="3786969" y="3473361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>
            <a:extLst>
              <a:ext uri="{FF2B5EF4-FFF2-40B4-BE49-F238E27FC236}">
                <a16:creationId xmlns:a16="http://schemas.microsoft.com/office/drawing/2014/main" id="{B5608476-E6DF-5148-B000-0F32DA34C672}"/>
              </a:ext>
            </a:extLst>
          </p:cNvPr>
          <p:cNvSpPr/>
          <p:nvPr/>
        </p:nvSpPr>
        <p:spPr>
          <a:xfrm rot="20612563">
            <a:off x="6865052" y="2959303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>
            <a:extLst>
              <a:ext uri="{FF2B5EF4-FFF2-40B4-BE49-F238E27FC236}">
                <a16:creationId xmlns:a16="http://schemas.microsoft.com/office/drawing/2014/main" id="{8107F6AD-88C4-BA08-9714-CD2E73204ED3}"/>
              </a:ext>
            </a:extLst>
          </p:cNvPr>
          <p:cNvSpPr/>
          <p:nvPr/>
        </p:nvSpPr>
        <p:spPr>
          <a:xfrm rot="20612563">
            <a:off x="8118077" y="2959303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>
            <a:extLst>
              <a:ext uri="{FF2B5EF4-FFF2-40B4-BE49-F238E27FC236}">
                <a16:creationId xmlns:a16="http://schemas.microsoft.com/office/drawing/2014/main" id="{80E32BEA-F84B-9A7E-8BE7-39DD1E1D6127}"/>
              </a:ext>
            </a:extLst>
          </p:cNvPr>
          <p:cNvSpPr/>
          <p:nvPr/>
        </p:nvSpPr>
        <p:spPr>
          <a:xfrm rot="12698017">
            <a:off x="1243669" y="3776249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">
            <a:extLst>
              <a:ext uri="{FF2B5EF4-FFF2-40B4-BE49-F238E27FC236}">
                <a16:creationId xmlns:a16="http://schemas.microsoft.com/office/drawing/2014/main" id="{1ED247A1-0228-1EDC-C466-B9CDF45ACC3F}"/>
              </a:ext>
            </a:extLst>
          </p:cNvPr>
          <p:cNvSpPr/>
          <p:nvPr/>
        </p:nvSpPr>
        <p:spPr>
          <a:xfrm rot="9738222">
            <a:off x="2690447" y="3942671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7">
            <a:extLst>
              <a:ext uri="{FF2B5EF4-FFF2-40B4-BE49-F238E27FC236}">
                <a16:creationId xmlns:a16="http://schemas.microsoft.com/office/drawing/2014/main" id="{B9C0ED9C-5D89-32E0-9C41-3A3049C9F43E}"/>
              </a:ext>
            </a:extLst>
          </p:cNvPr>
          <p:cNvSpPr/>
          <p:nvPr/>
        </p:nvSpPr>
        <p:spPr>
          <a:xfrm rot="12817632">
            <a:off x="4148065" y="4108196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7">
            <a:extLst>
              <a:ext uri="{FF2B5EF4-FFF2-40B4-BE49-F238E27FC236}">
                <a16:creationId xmlns:a16="http://schemas.microsoft.com/office/drawing/2014/main" id="{2C9A2B65-C71F-2FF7-0464-C3070929EDD5}"/>
              </a:ext>
            </a:extLst>
          </p:cNvPr>
          <p:cNvSpPr/>
          <p:nvPr/>
        </p:nvSpPr>
        <p:spPr>
          <a:xfrm rot="13745315">
            <a:off x="4624360" y="4044610"/>
            <a:ext cx="348471" cy="31752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>
            <a:extLst>
              <a:ext uri="{FF2B5EF4-FFF2-40B4-BE49-F238E27FC236}">
                <a16:creationId xmlns:a16="http://schemas.microsoft.com/office/drawing/2014/main" id="{2EE58BD0-D05A-C1BE-0850-BA1C6451FF2A}"/>
              </a:ext>
            </a:extLst>
          </p:cNvPr>
          <p:cNvSpPr/>
          <p:nvPr/>
        </p:nvSpPr>
        <p:spPr>
          <a:xfrm rot="13874213">
            <a:off x="5828299" y="370224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>
            <a:extLst>
              <a:ext uri="{FF2B5EF4-FFF2-40B4-BE49-F238E27FC236}">
                <a16:creationId xmlns:a16="http://schemas.microsoft.com/office/drawing/2014/main" id="{04C74E9C-95A7-D4AF-3C53-DBFE7C560DBB}"/>
              </a:ext>
            </a:extLst>
          </p:cNvPr>
          <p:cNvSpPr/>
          <p:nvPr/>
        </p:nvSpPr>
        <p:spPr>
          <a:xfrm rot="13874213">
            <a:off x="7195101" y="3702245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0EE746-1C3A-2DFC-EAEF-5DC060379BF6}"/>
              </a:ext>
            </a:extLst>
          </p:cNvPr>
          <p:cNvGrpSpPr/>
          <p:nvPr/>
        </p:nvGrpSpPr>
        <p:grpSpPr>
          <a:xfrm rot="10715293">
            <a:off x="3847066" y="3618377"/>
            <a:ext cx="1013126" cy="396880"/>
            <a:chOff x="5306600" y="3007276"/>
            <a:chExt cx="1013126" cy="396880"/>
          </a:xfrm>
        </p:grpSpPr>
        <p:sp>
          <p:nvSpPr>
            <p:cNvPr id="196" name="Google Shape;196;p17">
              <a:extLst>
                <a:ext uri="{FF2B5EF4-FFF2-40B4-BE49-F238E27FC236}">
                  <a16:creationId xmlns:a16="http://schemas.microsoft.com/office/drawing/2014/main" id="{7E251A80-A023-F56C-1329-8D00DBF6A8D0}"/>
                </a:ext>
              </a:extLst>
            </p:cNvPr>
            <p:cNvSpPr/>
            <p:nvPr/>
          </p:nvSpPr>
          <p:spPr>
            <a:xfrm rot="10800000">
              <a:off x="5306600" y="30072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7">
              <a:extLst>
                <a:ext uri="{FF2B5EF4-FFF2-40B4-BE49-F238E27FC236}">
                  <a16:creationId xmlns:a16="http://schemas.microsoft.com/office/drawing/2014/main" id="{B18AA554-FEBA-EF79-845A-6B4A9A126510}"/>
                </a:ext>
              </a:extLst>
            </p:cNvPr>
            <p:cNvSpPr/>
            <p:nvPr/>
          </p:nvSpPr>
          <p:spPr>
            <a:xfrm>
              <a:off x="6060826" y="3291056"/>
              <a:ext cx="258900" cy="113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207" name="Google Shape;207;p17">
            <a:extLst>
              <a:ext uri="{FF2B5EF4-FFF2-40B4-BE49-F238E27FC236}">
                <a16:creationId xmlns:a16="http://schemas.microsoft.com/office/drawing/2014/main" id="{3634EE45-CDA8-DD44-A69D-13F40EB44484}"/>
              </a:ext>
            </a:extLst>
          </p:cNvPr>
          <p:cNvCxnSpPr>
            <a:cxnSpLocks/>
          </p:cNvCxnSpPr>
          <p:nvPr/>
        </p:nvCxnSpPr>
        <p:spPr>
          <a:xfrm>
            <a:off x="3854336" y="3964378"/>
            <a:ext cx="394129" cy="370219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17">
            <a:extLst>
              <a:ext uri="{FF2B5EF4-FFF2-40B4-BE49-F238E27FC236}">
                <a16:creationId xmlns:a16="http://schemas.microsoft.com/office/drawing/2014/main" id="{9B287DBC-4C68-EB36-4345-56A5D73C00F8}"/>
              </a:ext>
            </a:extLst>
          </p:cNvPr>
          <p:cNvCxnSpPr>
            <a:cxnSpLocks/>
          </p:cNvCxnSpPr>
          <p:nvPr/>
        </p:nvCxnSpPr>
        <p:spPr>
          <a:xfrm>
            <a:off x="3283503" y="3935030"/>
            <a:ext cx="203446" cy="483743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17">
            <a:extLst>
              <a:ext uri="{FF2B5EF4-FFF2-40B4-BE49-F238E27FC236}">
                <a16:creationId xmlns:a16="http://schemas.microsoft.com/office/drawing/2014/main" id="{3988815C-C1DB-D44A-5941-E39F809D4EC7}"/>
              </a:ext>
            </a:extLst>
          </p:cNvPr>
          <p:cNvCxnSpPr>
            <a:cxnSpLocks/>
          </p:cNvCxnSpPr>
          <p:nvPr/>
        </p:nvCxnSpPr>
        <p:spPr>
          <a:xfrm>
            <a:off x="2035841" y="3995401"/>
            <a:ext cx="168315" cy="408832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17">
            <a:extLst>
              <a:ext uri="{FF2B5EF4-FFF2-40B4-BE49-F238E27FC236}">
                <a16:creationId xmlns:a16="http://schemas.microsoft.com/office/drawing/2014/main" id="{36DF3CB2-5EB3-BE9A-3086-99A30DA3FF54}"/>
              </a:ext>
            </a:extLst>
          </p:cNvPr>
          <p:cNvCxnSpPr>
            <a:cxnSpLocks/>
          </p:cNvCxnSpPr>
          <p:nvPr/>
        </p:nvCxnSpPr>
        <p:spPr>
          <a:xfrm>
            <a:off x="6439989" y="4002601"/>
            <a:ext cx="387201" cy="232006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17">
            <a:extLst>
              <a:ext uri="{FF2B5EF4-FFF2-40B4-BE49-F238E27FC236}">
                <a16:creationId xmlns:a16="http://schemas.microsoft.com/office/drawing/2014/main" id="{CE5CC73A-90AC-6D8C-3E9E-2E228FDBAD29}"/>
              </a:ext>
            </a:extLst>
          </p:cNvPr>
          <p:cNvCxnSpPr>
            <a:cxnSpLocks/>
          </p:cNvCxnSpPr>
          <p:nvPr/>
        </p:nvCxnSpPr>
        <p:spPr>
          <a:xfrm>
            <a:off x="7745168" y="3981720"/>
            <a:ext cx="532059" cy="342933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" name="Google Shape;212;p17">
            <a:extLst>
              <a:ext uri="{FF2B5EF4-FFF2-40B4-BE49-F238E27FC236}">
                <a16:creationId xmlns:a16="http://schemas.microsoft.com/office/drawing/2014/main" id="{7389E063-9959-D1A8-0288-DAF218CD710D}"/>
              </a:ext>
            </a:extLst>
          </p:cNvPr>
          <p:cNvSpPr txBox="1"/>
          <p:nvPr/>
        </p:nvSpPr>
        <p:spPr>
          <a:xfrm>
            <a:off x="1624350" y="177575"/>
            <a:ext cx="589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/>
              <a:t>Angles de course pour un petit côté</a:t>
            </a:r>
            <a:endParaRPr sz="1500" b="1"/>
          </a:p>
        </p:txBody>
      </p:sp>
      <p:sp>
        <p:nvSpPr>
          <p:cNvPr id="213" name="Google Shape;213;p17">
            <a:extLst>
              <a:ext uri="{FF2B5EF4-FFF2-40B4-BE49-F238E27FC236}">
                <a16:creationId xmlns:a16="http://schemas.microsoft.com/office/drawing/2014/main" id="{75F0CD89-A7D8-7983-6B8F-53C9343C8D03}"/>
              </a:ext>
            </a:extLst>
          </p:cNvPr>
          <p:cNvSpPr txBox="1"/>
          <p:nvPr/>
        </p:nvSpPr>
        <p:spPr>
          <a:xfrm>
            <a:off x="76700" y="586300"/>
            <a:ext cx="2136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Le joueur prenant le touché tourne ses épaules vers son petit côté</a:t>
            </a:r>
            <a:endParaRPr sz="1000"/>
          </a:p>
        </p:txBody>
      </p:sp>
      <p:sp>
        <p:nvSpPr>
          <p:cNvPr id="214" name="Google Shape;214;p17">
            <a:extLst>
              <a:ext uri="{FF2B5EF4-FFF2-40B4-BE49-F238E27FC236}">
                <a16:creationId xmlns:a16="http://schemas.microsoft.com/office/drawing/2014/main" id="{A258D714-B90C-2EA8-9FC4-ECFBDE6D3BAC}"/>
              </a:ext>
            </a:extLst>
          </p:cNvPr>
          <p:cNvSpPr txBox="1"/>
          <p:nvPr/>
        </p:nvSpPr>
        <p:spPr>
          <a:xfrm>
            <a:off x="6363425" y="411025"/>
            <a:ext cx="2288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Le reste des joueurs se replace sans tourner les épaules mais en resserrant vers le petit côté</a:t>
            </a:r>
            <a:endParaRPr sz="1000"/>
          </a:p>
        </p:txBody>
      </p:sp>
      <p:grpSp>
        <p:nvGrpSpPr>
          <p:cNvPr id="215" name="Google Shape;215;p17">
            <a:extLst>
              <a:ext uri="{FF2B5EF4-FFF2-40B4-BE49-F238E27FC236}">
                <a16:creationId xmlns:a16="http://schemas.microsoft.com/office/drawing/2014/main" id="{BFB1581D-F86D-D6EF-83FC-D1D2DB98BC65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216" name="Google Shape;216;p17">
              <a:extLst>
                <a:ext uri="{FF2B5EF4-FFF2-40B4-BE49-F238E27FC236}">
                  <a16:creationId xmlns:a16="http://schemas.microsoft.com/office/drawing/2014/main" id="{BCFB130C-6A9B-28CD-DAA0-C37526511887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>
              <a:extLst>
                <a:ext uri="{FF2B5EF4-FFF2-40B4-BE49-F238E27FC236}">
                  <a16:creationId xmlns:a16="http://schemas.microsoft.com/office/drawing/2014/main" id="{B9E1CBC4-A292-B77E-A11A-8B782A6C8063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8" name="Google Shape;218;p17">
              <a:extLst>
                <a:ext uri="{FF2B5EF4-FFF2-40B4-BE49-F238E27FC236}">
                  <a16:creationId xmlns:a16="http://schemas.microsoft.com/office/drawing/2014/main" id="{030AB0B0-C289-354B-72D7-0F05EAE9A70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418;p23">
            <a:extLst>
              <a:ext uri="{FF2B5EF4-FFF2-40B4-BE49-F238E27FC236}">
                <a16:creationId xmlns:a16="http://schemas.microsoft.com/office/drawing/2014/main" id="{46211EE2-DC36-FDA4-0A9E-33431B35091E}"/>
              </a:ext>
            </a:extLst>
          </p:cNvPr>
          <p:cNvSpPr txBox="1"/>
          <p:nvPr/>
        </p:nvSpPr>
        <p:spPr>
          <a:xfrm>
            <a:off x="2087400" y="1197712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Petit côté Droite ! </a:t>
            </a:r>
            <a:endParaRPr sz="1500" b="1" dirty="0"/>
          </a:p>
        </p:txBody>
      </p:sp>
      <p:cxnSp>
        <p:nvCxnSpPr>
          <p:cNvPr id="6" name="Google Shape;207;p17">
            <a:extLst>
              <a:ext uri="{FF2B5EF4-FFF2-40B4-BE49-F238E27FC236}">
                <a16:creationId xmlns:a16="http://schemas.microsoft.com/office/drawing/2014/main" id="{F699AF7E-E430-4122-28D0-346A35E3A09F}"/>
              </a:ext>
            </a:extLst>
          </p:cNvPr>
          <p:cNvCxnSpPr>
            <a:cxnSpLocks/>
          </p:cNvCxnSpPr>
          <p:nvPr/>
        </p:nvCxnSpPr>
        <p:spPr>
          <a:xfrm>
            <a:off x="4925409" y="4011305"/>
            <a:ext cx="394129" cy="370219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880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/>
          <p:nvPr/>
        </p:nvSpPr>
        <p:spPr>
          <a:xfrm>
            <a:off x="0" y="10018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"/>
          <p:cNvSpPr/>
          <p:nvPr/>
        </p:nvSpPr>
        <p:spPr>
          <a:xfrm>
            <a:off x="79669" y="1303345"/>
            <a:ext cx="107400" cy="1131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7"/>
          <p:cNvSpPr/>
          <p:nvPr/>
        </p:nvSpPr>
        <p:spPr>
          <a:xfrm rot="10800000">
            <a:off x="47800" y="1432531"/>
            <a:ext cx="195000" cy="141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"/>
          <p:cNvSpPr txBox="1"/>
          <p:nvPr/>
        </p:nvSpPr>
        <p:spPr>
          <a:xfrm>
            <a:off x="35945" y="1089936"/>
            <a:ext cx="16419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183" name="Google Shape;183;p17"/>
          <p:cNvSpPr txBox="1"/>
          <p:nvPr/>
        </p:nvSpPr>
        <p:spPr>
          <a:xfrm>
            <a:off x="230828" y="1303345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184" name="Google Shape;184;p17"/>
          <p:cNvSpPr txBox="1"/>
          <p:nvPr/>
        </p:nvSpPr>
        <p:spPr>
          <a:xfrm>
            <a:off x="230828" y="1468736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185" name="Google Shape;185;p17"/>
          <p:cNvSpPr txBox="1"/>
          <p:nvPr/>
        </p:nvSpPr>
        <p:spPr>
          <a:xfrm>
            <a:off x="230828" y="1641127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186" name="Google Shape;186;p17"/>
          <p:cNvSpPr/>
          <p:nvPr/>
        </p:nvSpPr>
        <p:spPr>
          <a:xfrm>
            <a:off x="38173" y="1654274"/>
            <a:ext cx="214500" cy="645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7"/>
          <p:cNvSpPr txBox="1"/>
          <p:nvPr/>
        </p:nvSpPr>
        <p:spPr>
          <a:xfrm>
            <a:off x="230828" y="1795697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188" name="Google Shape;188;p17"/>
          <p:cNvSpPr txBox="1"/>
          <p:nvPr/>
        </p:nvSpPr>
        <p:spPr>
          <a:xfrm>
            <a:off x="240572" y="1957487"/>
            <a:ext cx="957900" cy="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189" name="Google Shape;189;p17"/>
          <p:cNvCxnSpPr>
            <a:endCxn id="187" idx="1"/>
          </p:cNvCxnSpPr>
          <p:nvPr/>
        </p:nvCxnSpPr>
        <p:spPr>
          <a:xfrm rot="10800000" flipH="1">
            <a:off x="5828" y="1852247"/>
            <a:ext cx="225000" cy="4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0" name="Google Shape;190;p17"/>
          <p:cNvCxnSpPr>
            <a:endCxn id="188" idx="1"/>
          </p:cNvCxnSpPr>
          <p:nvPr/>
        </p:nvCxnSpPr>
        <p:spPr>
          <a:xfrm>
            <a:off x="-18328" y="2011637"/>
            <a:ext cx="258900" cy="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91" name="Google Shape;191;p17"/>
          <p:cNvCxnSpPr/>
          <p:nvPr/>
        </p:nvCxnSpPr>
        <p:spPr>
          <a:xfrm rot="10800000" flipH="1">
            <a:off x="0" y="4645997"/>
            <a:ext cx="9120300" cy="1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17"/>
          <p:cNvCxnSpPr/>
          <p:nvPr/>
        </p:nvCxnSpPr>
        <p:spPr>
          <a:xfrm rot="10800000" flipH="1">
            <a:off x="-7847" y="3757376"/>
            <a:ext cx="91203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3" name="Google Shape;193;p17"/>
          <p:cNvSpPr/>
          <p:nvPr/>
        </p:nvSpPr>
        <p:spPr>
          <a:xfrm rot="20612563">
            <a:off x="889484" y="3066075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"/>
          <p:cNvSpPr/>
          <p:nvPr/>
        </p:nvSpPr>
        <p:spPr>
          <a:xfrm rot="20612563">
            <a:off x="2492425" y="2875173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7"/>
          <p:cNvSpPr/>
          <p:nvPr/>
        </p:nvSpPr>
        <p:spPr>
          <a:xfrm rot="100203">
            <a:off x="4191848" y="3163015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 rot="20612563">
            <a:off x="6865052" y="2959303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20612563">
            <a:off x="8118077" y="2959303"/>
            <a:ext cx="348600" cy="317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 rot="12698017">
            <a:off x="1735995" y="3585800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"/>
          <p:cNvSpPr/>
          <p:nvPr/>
        </p:nvSpPr>
        <p:spPr>
          <a:xfrm rot="12749150">
            <a:off x="3037695" y="3475374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7"/>
          <p:cNvSpPr/>
          <p:nvPr/>
        </p:nvSpPr>
        <p:spPr>
          <a:xfrm rot="12817632">
            <a:off x="4167589" y="3553549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7"/>
          <p:cNvSpPr/>
          <p:nvPr/>
        </p:nvSpPr>
        <p:spPr>
          <a:xfrm rot="13056667">
            <a:off x="4862836" y="3417783"/>
            <a:ext cx="348471" cy="31752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 rot="13874213">
            <a:off x="6059902" y="3588964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/>
          <p:nvPr/>
        </p:nvSpPr>
        <p:spPr>
          <a:xfrm rot="13874213">
            <a:off x="7303992" y="3614707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D83CF3-D9F4-DB4F-6CBB-8966F652DF53}"/>
              </a:ext>
            </a:extLst>
          </p:cNvPr>
          <p:cNvGrpSpPr/>
          <p:nvPr/>
        </p:nvGrpSpPr>
        <p:grpSpPr>
          <a:xfrm rot="10715293">
            <a:off x="4758859" y="3123442"/>
            <a:ext cx="433200" cy="317700"/>
            <a:chOff x="5222000" y="3007276"/>
            <a:chExt cx="433200" cy="317700"/>
          </a:xfrm>
        </p:grpSpPr>
        <p:sp>
          <p:nvSpPr>
            <p:cNvPr id="196" name="Google Shape;196;p17"/>
            <p:cNvSpPr/>
            <p:nvPr/>
          </p:nvSpPr>
          <p:spPr>
            <a:xfrm rot="10800000">
              <a:off x="5306600" y="3007276"/>
              <a:ext cx="348600" cy="3177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5222000" y="3060877"/>
              <a:ext cx="258900" cy="113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06" name="Google Shape;206;p17"/>
          <p:cNvCxnSpPr>
            <a:cxnSpLocks/>
          </p:cNvCxnSpPr>
          <p:nvPr/>
        </p:nvCxnSpPr>
        <p:spPr>
          <a:xfrm>
            <a:off x="5155128" y="3763509"/>
            <a:ext cx="657369" cy="74197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17"/>
          <p:cNvCxnSpPr>
            <a:cxnSpLocks/>
          </p:cNvCxnSpPr>
          <p:nvPr/>
        </p:nvCxnSpPr>
        <p:spPr>
          <a:xfrm>
            <a:off x="4388354" y="3993545"/>
            <a:ext cx="636320" cy="572788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17"/>
          <p:cNvCxnSpPr>
            <a:cxnSpLocks/>
          </p:cNvCxnSpPr>
          <p:nvPr/>
        </p:nvCxnSpPr>
        <p:spPr>
          <a:xfrm>
            <a:off x="3169260" y="4109232"/>
            <a:ext cx="203446" cy="483743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17"/>
          <p:cNvCxnSpPr>
            <a:cxnSpLocks/>
          </p:cNvCxnSpPr>
          <p:nvPr/>
        </p:nvCxnSpPr>
        <p:spPr>
          <a:xfrm>
            <a:off x="1934771" y="4197117"/>
            <a:ext cx="168315" cy="408832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17"/>
          <p:cNvCxnSpPr>
            <a:cxnSpLocks/>
          </p:cNvCxnSpPr>
          <p:nvPr/>
        </p:nvCxnSpPr>
        <p:spPr>
          <a:xfrm>
            <a:off x="6447926" y="4271384"/>
            <a:ext cx="387201" cy="232006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17"/>
          <p:cNvCxnSpPr>
            <a:cxnSpLocks/>
          </p:cNvCxnSpPr>
          <p:nvPr/>
        </p:nvCxnSpPr>
        <p:spPr>
          <a:xfrm>
            <a:off x="7509894" y="4205678"/>
            <a:ext cx="532059" cy="342933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" name="Google Shape;212;p17"/>
          <p:cNvSpPr txBox="1"/>
          <p:nvPr/>
        </p:nvSpPr>
        <p:spPr>
          <a:xfrm>
            <a:off x="1624350" y="177575"/>
            <a:ext cx="589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/>
              <a:t>Angles de course pour un petit côté</a:t>
            </a:r>
            <a:endParaRPr sz="1500" b="1"/>
          </a:p>
        </p:txBody>
      </p:sp>
      <p:sp>
        <p:nvSpPr>
          <p:cNvPr id="213" name="Google Shape;213;p17"/>
          <p:cNvSpPr txBox="1"/>
          <p:nvPr/>
        </p:nvSpPr>
        <p:spPr>
          <a:xfrm>
            <a:off x="76700" y="586300"/>
            <a:ext cx="2136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Le joueur prenant le touché tourne ses épaules vers son petit côté</a:t>
            </a:r>
            <a:endParaRPr sz="1000"/>
          </a:p>
        </p:txBody>
      </p:sp>
      <p:sp>
        <p:nvSpPr>
          <p:cNvPr id="214" name="Google Shape;214;p17"/>
          <p:cNvSpPr txBox="1"/>
          <p:nvPr/>
        </p:nvSpPr>
        <p:spPr>
          <a:xfrm>
            <a:off x="6363425" y="411025"/>
            <a:ext cx="2288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Le reste des joueurs se replace sans tourner les épaules mais en resserrant vers le petit côté</a:t>
            </a:r>
            <a:endParaRPr sz="1000"/>
          </a:p>
        </p:txBody>
      </p:sp>
      <p:grpSp>
        <p:nvGrpSpPr>
          <p:cNvPr id="215" name="Google Shape;215;p17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216" name="Google Shape;216;p17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8" name="Google Shape;218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418;p23">
            <a:extLst>
              <a:ext uri="{FF2B5EF4-FFF2-40B4-BE49-F238E27FC236}">
                <a16:creationId xmlns:a16="http://schemas.microsoft.com/office/drawing/2014/main" id="{E6F6D5E2-6F69-92BD-6DAF-0EF60C360813}"/>
              </a:ext>
            </a:extLst>
          </p:cNvPr>
          <p:cNvSpPr txBox="1"/>
          <p:nvPr/>
        </p:nvSpPr>
        <p:spPr>
          <a:xfrm>
            <a:off x="2087400" y="1197712"/>
            <a:ext cx="4969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/>
              <a:t>Petit côté Droite ! </a:t>
            </a:r>
            <a:endParaRPr sz="15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FDB9A24-CF27-2A16-1557-C5DA26936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>
            <a:extLst>
              <a:ext uri="{FF2B5EF4-FFF2-40B4-BE49-F238E27FC236}">
                <a16:creationId xmlns:a16="http://schemas.microsoft.com/office/drawing/2014/main" id="{0B222D30-58B0-A2D1-E1D1-8AF542E28EEA}"/>
              </a:ext>
            </a:extLst>
          </p:cNvPr>
          <p:cNvSpPr/>
          <p:nvPr/>
        </p:nvSpPr>
        <p:spPr>
          <a:xfrm>
            <a:off x="0" y="1001800"/>
            <a:ext cx="9144000" cy="4108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">
            <a:extLst>
              <a:ext uri="{FF2B5EF4-FFF2-40B4-BE49-F238E27FC236}">
                <a16:creationId xmlns:a16="http://schemas.microsoft.com/office/drawing/2014/main" id="{2305D729-8391-3441-7DB6-2363CF444156}"/>
              </a:ext>
            </a:extLst>
          </p:cNvPr>
          <p:cNvSpPr txBox="1"/>
          <p:nvPr/>
        </p:nvSpPr>
        <p:spPr>
          <a:xfrm>
            <a:off x="1624350" y="-61493"/>
            <a:ext cx="589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 dirty="0"/>
              <a:t>Petit </a:t>
            </a:r>
            <a:r>
              <a:rPr lang="es-ES" sz="1500" b="1" dirty="0" err="1"/>
              <a:t>côté</a:t>
            </a:r>
            <a:r>
              <a:rPr lang="es-ES" sz="1500" b="1" dirty="0"/>
              <a:t>: </a:t>
            </a:r>
            <a:r>
              <a:rPr lang="es-ES" sz="1500" b="1" dirty="0" err="1"/>
              <a:t>vidéo</a:t>
            </a:r>
            <a:r>
              <a:rPr lang="es-ES" sz="1500" b="1" dirty="0"/>
              <a:t> </a:t>
            </a:r>
            <a:r>
              <a:rPr lang="es-ES" sz="1500" b="1" dirty="0" err="1"/>
              <a:t>résumée</a:t>
            </a:r>
            <a:endParaRPr sz="1500" b="1" dirty="0"/>
          </a:p>
        </p:txBody>
      </p:sp>
      <p:sp>
        <p:nvSpPr>
          <p:cNvPr id="213" name="Google Shape;213;p17">
            <a:extLst>
              <a:ext uri="{FF2B5EF4-FFF2-40B4-BE49-F238E27FC236}">
                <a16:creationId xmlns:a16="http://schemas.microsoft.com/office/drawing/2014/main" id="{F3CD90ED-F4C6-7018-3B28-681BC287E4DC}"/>
              </a:ext>
            </a:extLst>
          </p:cNvPr>
          <p:cNvSpPr txBox="1"/>
          <p:nvPr/>
        </p:nvSpPr>
        <p:spPr>
          <a:xfrm>
            <a:off x="76700" y="586300"/>
            <a:ext cx="2136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Cliquez sur Ctrl + click droit pour ouvrir la vidéo</a:t>
            </a:r>
            <a:endParaRPr sz="1000" dirty="0"/>
          </a:p>
        </p:txBody>
      </p:sp>
      <p:grpSp>
        <p:nvGrpSpPr>
          <p:cNvPr id="215" name="Google Shape;215;p17">
            <a:extLst>
              <a:ext uri="{FF2B5EF4-FFF2-40B4-BE49-F238E27FC236}">
                <a16:creationId xmlns:a16="http://schemas.microsoft.com/office/drawing/2014/main" id="{83DD0723-73A4-DDA7-8342-4CEE62FF4158}"/>
              </a:ext>
            </a:extLst>
          </p:cNvPr>
          <p:cNvGrpSpPr/>
          <p:nvPr/>
        </p:nvGrpSpPr>
        <p:grpSpPr>
          <a:xfrm>
            <a:off x="8434494" y="-531441"/>
            <a:ext cx="822123" cy="851948"/>
            <a:chOff x="7495341" y="-711341"/>
            <a:chExt cx="1903945" cy="2010260"/>
          </a:xfrm>
        </p:grpSpPr>
        <p:sp>
          <p:nvSpPr>
            <p:cNvPr id="216" name="Google Shape;216;p17">
              <a:extLst>
                <a:ext uri="{FF2B5EF4-FFF2-40B4-BE49-F238E27FC236}">
                  <a16:creationId xmlns:a16="http://schemas.microsoft.com/office/drawing/2014/main" id="{0D4E7F95-3074-A356-3253-EC0B19B79016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>
              <a:extLst>
                <a:ext uri="{FF2B5EF4-FFF2-40B4-BE49-F238E27FC236}">
                  <a16:creationId xmlns:a16="http://schemas.microsoft.com/office/drawing/2014/main" id="{093E3919-CD3E-4220-5317-18D96172E7D0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8" name="Google Shape;218;p17">
              <a:extLst>
                <a:ext uri="{FF2B5EF4-FFF2-40B4-BE49-F238E27FC236}">
                  <a16:creationId xmlns:a16="http://schemas.microsoft.com/office/drawing/2014/main" id="{3F74E47B-EFED-F68B-3DE5-622E93FC1FC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Defense - petit côté">
            <a:hlinkClick r:id="" action="ppaction://media"/>
            <a:extLst>
              <a:ext uri="{FF2B5EF4-FFF2-40B4-BE49-F238E27FC236}">
                <a16:creationId xmlns:a16="http://schemas.microsoft.com/office/drawing/2014/main" id="{2608674E-0A38-193F-369E-6A461F9C2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54007"/>
            <a:ext cx="9144000" cy="47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1237350" y="0"/>
            <a:ext cx="6669300" cy="51435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1364756" y="4063075"/>
            <a:ext cx="78600" cy="1524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/>
          <p:nvPr/>
        </p:nvSpPr>
        <p:spPr>
          <a:xfrm rot="10800000">
            <a:off x="1332803" y="4251680"/>
            <a:ext cx="142200" cy="1908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1332867" y="3775939"/>
            <a:ext cx="11976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83" name="Google Shape;83;p15"/>
          <p:cNvSpPr txBox="1"/>
          <p:nvPr/>
        </p:nvSpPr>
        <p:spPr>
          <a:xfrm>
            <a:off x="1475003" y="4063075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84" name="Google Shape;84;p15"/>
          <p:cNvSpPr txBox="1"/>
          <p:nvPr/>
        </p:nvSpPr>
        <p:spPr>
          <a:xfrm>
            <a:off x="1475003" y="42856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85" name="Google Shape;85;p15"/>
          <p:cNvSpPr txBox="1"/>
          <p:nvPr/>
        </p:nvSpPr>
        <p:spPr>
          <a:xfrm>
            <a:off x="1475003" y="4517551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86" name="Google Shape;86;p15"/>
          <p:cNvSpPr/>
          <p:nvPr/>
        </p:nvSpPr>
        <p:spPr>
          <a:xfrm>
            <a:off x="1325760" y="4550309"/>
            <a:ext cx="156300" cy="867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1475003" y="4725520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88" name="Google Shape;88;p15"/>
          <p:cNvSpPr txBox="1"/>
          <p:nvPr/>
        </p:nvSpPr>
        <p:spPr>
          <a:xfrm>
            <a:off x="1482110" y="49432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89" name="Google Shape;89;p15"/>
          <p:cNvCxnSpPr>
            <a:endCxn id="87" idx="1"/>
          </p:cNvCxnSpPr>
          <p:nvPr/>
        </p:nvCxnSpPr>
        <p:spPr>
          <a:xfrm rot="10800000" flipH="1">
            <a:off x="1311203" y="4801720"/>
            <a:ext cx="163800" cy="6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5"/>
          <p:cNvCxnSpPr>
            <a:endCxn id="88" idx="1"/>
          </p:cNvCxnSpPr>
          <p:nvPr/>
        </p:nvCxnSpPr>
        <p:spPr>
          <a:xfrm>
            <a:off x="1293410" y="5016404"/>
            <a:ext cx="188700" cy="3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15"/>
          <p:cNvCxnSpPr/>
          <p:nvPr/>
        </p:nvCxnSpPr>
        <p:spPr>
          <a:xfrm>
            <a:off x="1237350" y="2833275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5"/>
          <p:cNvCxnSpPr/>
          <p:nvPr/>
        </p:nvCxnSpPr>
        <p:spPr>
          <a:xfrm>
            <a:off x="1237350" y="2190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/>
          <p:cNvCxnSpPr/>
          <p:nvPr/>
        </p:nvCxnSpPr>
        <p:spPr>
          <a:xfrm>
            <a:off x="1237350" y="3552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" name="Google Shape;94;p15"/>
          <p:cNvCxnSpPr/>
          <p:nvPr/>
        </p:nvCxnSpPr>
        <p:spPr>
          <a:xfrm>
            <a:off x="1237350" y="59905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5" name="Google Shape;95;p15"/>
          <p:cNvCxnSpPr/>
          <p:nvPr/>
        </p:nvCxnSpPr>
        <p:spPr>
          <a:xfrm>
            <a:off x="25304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6" name="Google Shape;96;p15"/>
          <p:cNvCxnSpPr/>
          <p:nvPr/>
        </p:nvCxnSpPr>
        <p:spPr>
          <a:xfrm>
            <a:off x="64901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7" name="Google Shape;97;p15"/>
          <p:cNvSpPr/>
          <p:nvPr/>
        </p:nvSpPr>
        <p:spPr>
          <a:xfrm rot="10800000">
            <a:off x="6974096" y="1247172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 rot="10800000">
            <a:off x="1558371" y="1247172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3" name="Google Shape;103;p15"/>
          <p:cNvCxnSpPr>
            <a:cxnSpLocks/>
            <a:stCxn id="100" idx="2"/>
          </p:cNvCxnSpPr>
          <p:nvPr/>
        </p:nvCxnSpPr>
        <p:spPr>
          <a:xfrm flipV="1">
            <a:off x="4420050" y="979621"/>
            <a:ext cx="82100" cy="38870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5"/>
          <p:cNvCxnSpPr>
            <a:cxnSpLocks/>
            <a:stCxn id="98" idx="2"/>
          </p:cNvCxnSpPr>
          <p:nvPr/>
        </p:nvCxnSpPr>
        <p:spPr>
          <a:xfrm flipV="1">
            <a:off x="6052081" y="809514"/>
            <a:ext cx="62969" cy="4853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5"/>
          <p:cNvCxnSpPr>
            <a:cxnSpLocks/>
          </p:cNvCxnSpPr>
          <p:nvPr/>
        </p:nvCxnSpPr>
        <p:spPr>
          <a:xfrm>
            <a:off x="2980458" y="2136572"/>
            <a:ext cx="23100" cy="3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15"/>
          <p:cNvCxnSpPr>
            <a:cxnSpLocks/>
          </p:cNvCxnSpPr>
          <p:nvPr/>
        </p:nvCxnSpPr>
        <p:spPr>
          <a:xfrm>
            <a:off x="5215284" y="2137366"/>
            <a:ext cx="0" cy="61455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5"/>
          <p:cNvCxnSpPr>
            <a:stCxn id="102" idx="2"/>
          </p:cNvCxnSpPr>
          <p:nvPr/>
        </p:nvCxnSpPr>
        <p:spPr>
          <a:xfrm rot="10800000" flipH="1">
            <a:off x="1710321" y="1196622"/>
            <a:ext cx="600" cy="19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" name="Google Shape;108;p15"/>
          <p:cNvCxnSpPr>
            <a:stCxn id="102" idx="2"/>
          </p:cNvCxnSpPr>
          <p:nvPr/>
        </p:nvCxnSpPr>
        <p:spPr>
          <a:xfrm>
            <a:off x="1710321" y="1394622"/>
            <a:ext cx="11400" cy="33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" name="Google Shape;109;p15"/>
          <p:cNvCxnSpPr>
            <a:stCxn id="97" idx="2"/>
          </p:cNvCxnSpPr>
          <p:nvPr/>
        </p:nvCxnSpPr>
        <p:spPr>
          <a:xfrm rot="10800000">
            <a:off x="7115846" y="1229322"/>
            <a:ext cx="10200" cy="1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0" name="Google Shape;110;p15"/>
          <p:cNvCxnSpPr>
            <a:stCxn id="97" idx="2"/>
          </p:cNvCxnSpPr>
          <p:nvPr/>
        </p:nvCxnSpPr>
        <p:spPr>
          <a:xfrm>
            <a:off x="7126046" y="1394622"/>
            <a:ext cx="11700" cy="31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" name="Google Shape;111;p15"/>
          <p:cNvSpPr txBox="1"/>
          <p:nvPr/>
        </p:nvSpPr>
        <p:spPr>
          <a:xfrm>
            <a:off x="3919" y="362324"/>
            <a:ext cx="122173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SHOOT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/>
              <a:t>À</a:t>
            </a:r>
            <a:r>
              <a:rPr lang="fr" sz="2200" b="1" dirty="0"/>
              <a:t> 2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 </a:t>
            </a:r>
            <a:endParaRPr sz="2200" b="1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7991700" y="542675"/>
            <a:ext cx="1096500" cy="443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Le shoot à 2 permet d’envoyer 2 défenseurs tout en ayant 2 autres revenus à 7m au moment du toucher.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Ici, Middle O et  Link B montent en défense pendant que Middle B et Link O reculent pour être en jeu et préparer le prochain toucher</a:t>
            </a:r>
            <a:endParaRPr sz="1200" dirty="0"/>
          </a:p>
        </p:txBody>
      </p:sp>
      <p:grpSp>
        <p:nvGrpSpPr>
          <p:cNvPr id="113" name="Google Shape;113;p15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114" name="Google Shape;114;p15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6" name="Google Shape;11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401C2D-4C96-1F17-17B8-EE4A2F9C91F4}"/>
              </a:ext>
            </a:extLst>
          </p:cNvPr>
          <p:cNvSpPr/>
          <p:nvPr/>
        </p:nvSpPr>
        <p:spPr>
          <a:xfrm>
            <a:off x="395260" y="32327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4" name="Google Shape;243;p18">
            <a:extLst>
              <a:ext uri="{FF2B5EF4-FFF2-40B4-BE49-F238E27FC236}">
                <a16:creationId xmlns:a16="http://schemas.microsoft.com/office/drawing/2014/main" id="{9DD950EE-80F8-0286-7CF4-FAC09656CF22}"/>
              </a:ext>
            </a:extLst>
          </p:cNvPr>
          <p:cNvSpPr/>
          <p:nvPr/>
        </p:nvSpPr>
        <p:spPr>
          <a:xfrm rot="186522">
            <a:off x="1650400" y="3597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44;p18">
            <a:extLst>
              <a:ext uri="{FF2B5EF4-FFF2-40B4-BE49-F238E27FC236}">
                <a16:creationId xmlns:a16="http://schemas.microsoft.com/office/drawing/2014/main" id="{D7A807A2-841A-586A-1484-9FD08B6BBECD}"/>
              </a:ext>
            </a:extLst>
          </p:cNvPr>
          <p:cNvSpPr/>
          <p:nvPr/>
        </p:nvSpPr>
        <p:spPr>
          <a:xfrm rot="186522">
            <a:off x="2830025" y="3597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5;p18">
            <a:extLst>
              <a:ext uri="{FF2B5EF4-FFF2-40B4-BE49-F238E27FC236}">
                <a16:creationId xmlns:a16="http://schemas.microsoft.com/office/drawing/2014/main" id="{E6013880-6F56-620B-4B29-9DE184BDDD33}"/>
              </a:ext>
            </a:extLst>
          </p:cNvPr>
          <p:cNvSpPr/>
          <p:nvPr/>
        </p:nvSpPr>
        <p:spPr>
          <a:xfrm rot="186522">
            <a:off x="4215132" y="359771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6;p18">
            <a:extLst>
              <a:ext uri="{FF2B5EF4-FFF2-40B4-BE49-F238E27FC236}">
                <a16:creationId xmlns:a16="http://schemas.microsoft.com/office/drawing/2014/main" id="{050171FC-6047-6B3D-640A-6BFB62203F34}"/>
              </a:ext>
            </a:extLst>
          </p:cNvPr>
          <p:cNvSpPr/>
          <p:nvPr/>
        </p:nvSpPr>
        <p:spPr>
          <a:xfrm rot="634615">
            <a:off x="4585378" y="383914"/>
            <a:ext cx="348471" cy="31752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47;p18">
            <a:extLst>
              <a:ext uri="{FF2B5EF4-FFF2-40B4-BE49-F238E27FC236}">
                <a16:creationId xmlns:a16="http://schemas.microsoft.com/office/drawing/2014/main" id="{CAFE04C9-E729-B4DC-AE86-B660E84309DA}"/>
              </a:ext>
            </a:extLst>
          </p:cNvPr>
          <p:cNvSpPr/>
          <p:nvPr/>
        </p:nvSpPr>
        <p:spPr>
          <a:xfrm>
            <a:off x="5964894" y="365780"/>
            <a:ext cx="348643" cy="3174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8;p18">
            <a:extLst>
              <a:ext uri="{FF2B5EF4-FFF2-40B4-BE49-F238E27FC236}">
                <a16:creationId xmlns:a16="http://schemas.microsoft.com/office/drawing/2014/main" id="{2445D82D-C9C1-CD17-AEB0-093A91EA7B7A}"/>
              </a:ext>
            </a:extLst>
          </p:cNvPr>
          <p:cNvSpPr/>
          <p:nvPr/>
        </p:nvSpPr>
        <p:spPr>
          <a:xfrm rot="-1328966">
            <a:off x="7485435" y="272464"/>
            <a:ext cx="348519" cy="317547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86;p15">
            <a:extLst>
              <a:ext uri="{FF2B5EF4-FFF2-40B4-BE49-F238E27FC236}">
                <a16:creationId xmlns:a16="http://schemas.microsoft.com/office/drawing/2014/main" id="{DB23BF18-4AA2-8626-D101-80C9709F1DAA}"/>
              </a:ext>
            </a:extLst>
          </p:cNvPr>
          <p:cNvSpPr/>
          <p:nvPr/>
        </p:nvSpPr>
        <p:spPr>
          <a:xfrm>
            <a:off x="4766736" y="561201"/>
            <a:ext cx="265500" cy="164796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6C8E8-73EC-9DB2-348B-9C39D92C6A1C}"/>
              </a:ext>
            </a:extLst>
          </p:cNvPr>
          <p:cNvGrpSpPr/>
          <p:nvPr/>
        </p:nvGrpSpPr>
        <p:grpSpPr>
          <a:xfrm>
            <a:off x="4173870" y="1220873"/>
            <a:ext cx="534891" cy="539888"/>
            <a:chOff x="4173870" y="1220873"/>
            <a:chExt cx="534891" cy="539888"/>
          </a:xfrm>
        </p:grpSpPr>
        <p:sp>
          <p:nvSpPr>
            <p:cNvPr id="100" name="Google Shape;100;p15"/>
            <p:cNvSpPr/>
            <p:nvPr/>
          </p:nvSpPr>
          <p:spPr>
            <a:xfrm rot="10800000">
              <a:off x="4268100" y="1220873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;p15">
              <a:extLst>
                <a:ext uri="{FF2B5EF4-FFF2-40B4-BE49-F238E27FC236}">
                  <a16:creationId xmlns:a16="http://schemas.microsoft.com/office/drawing/2014/main" id="{DF0FD2E9-6C54-0560-0EA8-BEC57BA9BE5E}"/>
                </a:ext>
              </a:extLst>
            </p:cNvPr>
            <p:cNvSpPr txBox="1"/>
            <p:nvPr/>
          </p:nvSpPr>
          <p:spPr>
            <a:xfrm>
              <a:off x="4173870" y="1453015"/>
              <a:ext cx="534891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Midd</a:t>
              </a:r>
              <a:r>
                <a:rPr lang="fr-FR" sz="800" dirty="0"/>
                <a:t> O</a:t>
              </a:r>
              <a:endParaRPr sz="20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77049B-6477-BEB3-2065-A7FAE3424225}"/>
              </a:ext>
            </a:extLst>
          </p:cNvPr>
          <p:cNvGrpSpPr/>
          <p:nvPr/>
        </p:nvGrpSpPr>
        <p:grpSpPr>
          <a:xfrm>
            <a:off x="4967720" y="1568710"/>
            <a:ext cx="537728" cy="533991"/>
            <a:chOff x="4967720" y="1568710"/>
            <a:chExt cx="537728" cy="533991"/>
          </a:xfrm>
        </p:grpSpPr>
        <p:sp>
          <p:nvSpPr>
            <p:cNvPr id="99" name="Google Shape;99;p15"/>
            <p:cNvSpPr/>
            <p:nvPr/>
          </p:nvSpPr>
          <p:spPr>
            <a:xfrm rot="10800000">
              <a:off x="5039584" y="1568710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;p15">
              <a:extLst>
                <a:ext uri="{FF2B5EF4-FFF2-40B4-BE49-F238E27FC236}">
                  <a16:creationId xmlns:a16="http://schemas.microsoft.com/office/drawing/2014/main" id="{2467ADF5-5045-E90F-82B4-DDFC76E59E2F}"/>
                </a:ext>
              </a:extLst>
            </p:cNvPr>
            <p:cNvSpPr txBox="1"/>
            <p:nvPr/>
          </p:nvSpPr>
          <p:spPr>
            <a:xfrm>
              <a:off x="4967720" y="1794955"/>
              <a:ext cx="537728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Midd</a:t>
              </a:r>
              <a:r>
                <a:rPr lang="fr-FR" sz="800" dirty="0"/>
                <a:t> B</a:t>
              </a:r>
              <a:endParaRPr sz="20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A5FC5D-2E4A-5866-CAEA-66D9C55464A5}"/>
              </a:ext>
            </a:extLst>
          </p:cNvPr>
          <p:cNvGrpSpPr/>
          <p:nvPr/>
        </p:nvGrpSpPr>
        <p:grpSpPr>
          <a:xfrm>
            <a:off x="5845952" y="1147454"/>
            <a:ext cx="482259" cy="561268"/>
            <a:chOff x="5845952" y="1147454"/>
            <a:chExt cx="482259" cy="561268"/>
          </a:xfrm>
        </p:grpSpPr>
        <p:sp>
          <p:nvSpPr>
            <p:cNvPr id="98" name="Google Shape;98;p15"/>
            <p:cNvSpPr/>
            <p:nvPr/>
          </p:nvSpPr>
          <p:spPr>
            <a:xfrm rot="10800000">
              <a:off x="5900131" y="1147454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;p15">
              <a:extLst>
                <a:ext uri="{FF2B5EF4-FFF2-40B4-BE49-F238E27FC236}">
                  <a16:creationId xmlns:a16="http://schemas.microsoft.com/office/drawing/2014/main" id="{CED460A7-9C97-CA93-33A6-E4EAB06A77CD}"/>
                </a:ext>
              </a:extLst>
            </p:cNvPr>
            <p:cNvSpPr txBox="1"/>
            <p:nvPr/>
          </p:nvSpPr>
          <p:spPr>
            <a:xfrm>
              <a:off x="5845952" y="1400976"/>
              <a:ext cx="482259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/>
                <a:t>Link B</a:t>
              </a:r>
              <a:endParaRPr sz="20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63D25A-3D8E-FE03-EA08-44699B6122B2}"/>
              </a:ext>
            </a:extLst>
          </p:cNvPr>
          <p:cNvGrpSpPr/>
          <p:nvPr/>
        </p:nvGrpSpPr>
        <p:grpSpPr>
          <a:xfrm>
            <a:off x="2767759" y="1568710"/>
            <a:ext cx="482259" cy="565086"/>
            <a:chOff x="2767759" y="1568710"/>
            <a:chExt cx="482259" cy="565086"/>
          </a:xfrm>
        </p:grpSpPr>
        <p:sp>
          <p:nvSpPr>
            <p:cNvPr id="101" name="Google Shape;101;p15"/>
            <p:cNvSpPr/>
            <p:nvPr/>
          </p:nvSpPr>
          <p:spPr>
            <a:xfrm rot="10800000">
              <a:off x="2821671" y="1568710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1;p15">
              <a:extLst>
                <a:ext uri="{FF2B5EF4-FFF2-40B4-BE49-F238E27FC236}">
                  <a16:creationId xmlns:a16="http://schemas.microsoft.com/office/drawing/2014/main" id="{3F1FD0EC-BF3E-0DC6-4AC7-CB3B52DFF744}"/>
                </a:ext>
              </a:extLst>
            </p:cNvPr>
            <p:cNvSpPr txBox="1"/>
            <p:nvPr/>
          </p:nvSpPr>
          <p:spPr>
            <a:xfrm>
              <a:off x="2767759" y="1826050"/>
              <a:ext cx="482259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LinkO</a:t>
              </a:r>
              <a:endParaRPr sz="2000" b="1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3C118900-4899-BC55-0229-0191569E7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DC66A9F2-56BB-E141-A311-5BC02FAE587C}"/>
              </a:ext>
            </a:extLst>
          </p:cNvPr>
          <p:cNvSpPr/>
          <p:nvPr/>
        </p:nvSpPr>
        <p:spPr>
          <a:xfrm>
            <a:off x="1237350" y="0"/>
            <a:ext cx="6669300" cy="51435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>
            <a:extLst>
              <a:ext uri="{FF2B5EF4-FFF2-40B4-BE49-F238E27FC236}">
                <a16:creationId xmlns:a16="http://schemas.microsoft.com/office/drawing/2014/main" id="{3FD5000D-A72C-4330-59CB-7AB91CD216EC}"/>
              </a:ext>
            </a:extLst>
          </p:cNvPr>
          <p:cNvSpPr/>
          <p:nvPr/>
        </p:nvSpPr>
        <p:spPr>
          <a:xfrm>
            <a:off x="1364756" y="4063075"/>
            <a:ext cx="78600" cy="1524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37B4505E-4C44-E37D-CC71-51621743CB62}"/>
              </a:ext>
            </a:extLst>
          </p:cNvPr>
          <p:cNvSpPr/>
          <p:nvPr/>
        </p:nvSpPr>
        <p:spPr>
          <a:xfrm rot="10800000">
            <a:off x="1332803" y="4251680"/>
            <a:ext cx="142200" cy="1908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E4090DB0-664A-4B93-BA03-1A49B38E4F13}"/>
              </a:ext>
            </a:extLst>
          </p:cNvPr>
          <p:cNvSpPr txBox="1"/>
          <p:nvPr/>
        </p:nvSpPr>
        <p:spPr>
          <a:xfrm>
            <a:off x="1332867" y="3775939"/>
            <a:ext cx="11976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83" name="Google Shape;83;p15">
            <a:extLst>
              <a:ext uri="{FF2B5EF4-FFF2-40B4-BE49-F238E27FC236}">
                <a16:creationId xmlns:a16="http://schemas.microsoft.com/office/drawing/2014/main" id="{1FBD373D-0785-00F4-4E5F-7E4A27A19FDF}"/>
              </a:ext>
            </a:extLst>
          </p:cNvPr>
          <p:cNvSpPr txBox="1"/>
          <p:nvPr/>
        </p:nvSpPr>
        <p:spPr>
          <a:xfrm>
            <a:off x="1475003" y="4063075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8AD0ED4A-89AC-C52C-45CC-090C708E30F3}"/>
              </a:ext>
            </a:extLst>
          </p:cNvPr>
          <p:cNvSpPr txBox="1"/>
          <p:nvPr/>
        </p:nvSpPr>
        <p:spPr>
          <a:xfrm>
            <a:off x="1475003" y="42856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A1A6A766-EE84-826C-712F-89340C925FF2}"/>
              </a:ext>
            </a:extLst>
          </p:cNvPr>
          <p:cNvSpPr txBox="1"/>
          <p:nvPr/>
        </p:nvSpPr>
        <p:spPr>
          <a:xfrm>
            <a:off x="1475003" y="4517551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86" name="Google Shape;86;p15">
            <a:extLst>
              <a:ext uri="{FF2B5EF4-FFF2-40B4-BE49-F238E27FC236}">
                <a16:creationId xmlns:a16="http://schemas.microsoft.com/office/drawing/2014/main" id="{B85CE08A-DC13-6330-E0AD-F5B90067AE74}"/>
              </a:ext>
            </a:extLst>
          </p:cNvPr>
          <p:cNvSpPr/>
          <p:nvPr/>
        </p:nvSpPr>
        <p:spPr>
          <a:xfrm>
            <a:off x="1325760" y="4550309"/>
            <a:ext cx="156300" cy="867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655B1212-283E-FBB5-AC0A-959EA0C7C43B}"/>
              </a:ext>
            </a:extLst>
          </p:cNvPr>
          <p:cNvSpPr txBox="1"/>
          <p:nvPr/>
        </p:nvSpPr>
        <p:spPr>
          <a:xfrm>
            <a:off x="1475003" y="4725520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88" name="Google Shape;88;p15">
            <a:extLst>
              <a:ext uri="{FF2B5EF4-FFF2-40B4-BE49-F238E27FC236}">
                <a16:creationId xmlns:a16="http://schemas.microsoft.com/office/drawing/2014/main" id="{F1B82A1A-CBDA-1B2B-E8BF-7FB6A16CA77D}"/>
              </a:ext>
            </a:extLst>
          </p:cNvPr>
          <p:cNvSpPr txBox="1"/>
          <p:nvPr/>
        </p:nvSpPr>
        <p:spPr>
          <a:xfrm>
            <a:off x="1482110" y="49432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89" name="Google Shape;89;p15">
            <a:extLst>
              <a:ext uri="{FF2B5EF4-FFF2-40B4-BE49-F238E27FC236}">
                <a16:creationId xmlns:a16="http://schemas.microsoft.com/office/drawing/2014/main" id="{0E9DB52E-D1BD-EC4D-34CD-61B279FFB934}"/>
              </a:ext>
            </a:extLst>
          </p:cNvPr>
          <p:cNvCxnSpPr>
            <a:endCxn id="87" idx="1"/>
          </p:cNvCxnSpPr>
          <p:nvPr/>
        </p:nvCxnSpPr>
        <p:spPr>
          <a:xfrm rot="10800000" flipH="1">
            <a:off x="1311203" y="4801720"/>
            <a:ext cx="163800" cy="6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5">
            <a:extLst>
              <a:ext uri="{FF2B5EF4-FFF2-40B4-BE49-F238E27FC236}">
                <a16:creationId xmlns:a16="http://schemas.microsoft.com/office/drawing/2014/main" id="{890A47EB-8ED3-ECFA-674D-6904F49C8E59}"/>
              </a:ext>
            </a:extLst>
          </p:cNvPr>
          <p:cNvCxnSpPr>
            <a:endCxn id="88" idx="1"/>
          </p:cNvCxnSpPr>
          <p:nvPr/>
        </p:nvCxnSpPr>
        <p:spPr>
          <a:xfrm>
            <a:off x="1293410" y="5016404"/>
            <a:ext cx="188700" cy="3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15">
            <a:extLst>
              <a:ext uri="{FF2B5EF4-FFF2-40B4-BE49-F238E27FC236}">
                <a16:creationId xmlns:a16="http://schemas.microsoft.com/office/drawing/2014/main" id="{CA8ED013-AE79-8BF0-7299-6C27DF84038E}"/>
              </a:ext>
            </a:extLst>
          </p:cNvPr>
          <p:cNvCxnSpPr/>
          <p:nvPr/>
        </p:nvCxnSpPr>
        <p:spPr>
          <a:xfrm>
            <a:off x="1237350" y="2833275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5">
            <a:extLst>
              <a:ext uri="{FF2B5EF4-FFF2-40B4-BE49-F238E27FC236}">
                <a16:creationId xmlns:a16="http://schemas.microsoft.com/office/drawing/2014/main" id="{977570EE-1B2C-8C50-37ED-F6FD788B8925}"/>
              </a:ext>
            </a:extLst>
          </p:cNvPr>
          <p:cNvCxnSpPr/>
          <p:nvPr/>
        </p:nvCxnSpPr>
        <p:spPr>
          <a:xfrm>
            <a:off x="1237350" y="2190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>
            <a:extLst>
              <a:ext uri="{FF2B5EF4-FFF2-40B4-BE49-F238E27FC236}">
                <a16:creationId xmlns:a16="http://schemas.microsoft.com/office/drawing/2014/main" id="{5B130BA2-ECA3-14E8-128E-34E9BB929E27}"/>
              </a:ext>
            </a:extLst>
          </p:cNvPr>
          <p:cNvCxnSpPr/>
          <p:nvPr/>
        </p:nvCxnSpPr>
        <p:spPr>
          <a:xfrm>
            <a:off x="1237350" y="3552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" name="Google Shape;94;p15">
            <a:extLst>
              <a:ext uri="{FF2B5EF4-FFF2-40B4-BE49-F238E27FC236}">
                <a16:creationId xmlns:a16="http://schemas.microsoft.com/office/drawing/2014/main" id="{D06735D7-F958-2EF3-2A68-66E8B66BB397}"/>
              </a:ext>
            </a:extLst>
          </p:cNvPr>
          <p:cNvCxnSpPr/>
          <p:nvPr/>
        </p:nvCxnSpPr>
        <p:spPr>
          <a:xfrm>
            <a:off x="1237350" y="59905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5" name="Google Shape;95;p15">
            <a:extLst>
              <a:ext uri="{FF2B5EF4-FFF2-40B4-BE49-F238E27FC236}">
                <a16:creationId xmlns:a16="http://schemas.microsoft.com/office/drawing/2014/main" id="{A4BD24A4-A57C-8B0F-F5FA-63CAA03D366D}"/>
              </a:ext>
            </a:extLst>
          </p:cNvPr>
          <p:cNvCxnSpPr/>
          <p:nvPr/>
        </p:nvCxnSpPr>
        <p:spPr>
          <a:xfrm>
            <a:off x="25304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6" name="Google Shape;96;p15">
            <a:extLst>
              <a:ext uri="{FF2B5EF4-FFF2-40B4-BE49-F238E27FC236}">
                <a16:creationId xmlns:a16="http://schemas.microsoft.com/office/drawing/2014/main" id="{15461591-1D85-F941-B2F6-9E83F98247B7}"/>
              </a:ext>
            </a:extLst>
          </p:cNvPr>
          <p:cNvCxnSpPr/>
          <p:nvPr/>
        </p:nvCxnSpPr>
        <p:spPr>
          <a:xfrm>
            <a:off x="64901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7" name="Google Shape;97;p15">
            <a:extLst>
              <a:ext uri="{FF2B5EF4-FFF2-40B4-BE49-F238E27FC236}">
                <a16:creationId xmlns:a16="http://schemas.microsoft.com/office/drawing/2014/main" id="{066CC884-E5C9-041A-8E79-08EAE5CED766}"/>
              </a:ext>
            </a:extLst>
          </p:cNvPr>
          <p:cNvSpPr/>
          <p:nvPr/>
        </p:nvSpPr>
        <p:spPr>
          <a:xfrm rot="10800000">
            <a:off x="6974096" y="1247172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>
            <a:extLst>
              <a:ext uri="{FF2B5EF4-FFF2-40B4-BE49-F238E27FC236}">
                <a16:creationId xmlns:a16="http://schemas.microsoft.com/office/drawing/2014/main" id="{AF342928-4F6D-0E95-5D98-BC6589B2A8CA}"/>
              </a:ext>
            </a:extLst>
          </p:cNvPr>
          <p:cNvSpPr/>
          <p:nvPr/>
        </p:nvSpPr>
        <p:spPr>
          <a:xfrm rot="10800000">
            <a:off x="1523483" y="2015325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3" name="Google Shape;103;p15">
            <a:extLst>
              <a:ext uri="{FF2B5EF4-FFF2-40B4-BE49-F238E27FC236}">
                <a16:creationId xmlns:a16="http://schemas.microsoft.com/office/drawing/2014/main" id="{46B07BA7-9532-6B61-19D4-093843C4CD8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3631417" y="2397080"/>
            <a:ext cx="77516" cy="4894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5">
            <a:extLst>
              <a:ext uri="{FF2B5EF4-FFF2-40B4-BE49-F238E27FC236}">
                <a16:creationId xmlns:a16="http://schemas.microsoft.com/office/drawing/2014/main" id="{2D9D832A-B260-F4E3-3ECD-1C5FD27B8656}"/>
              </a:ext>
            </a:extLst>
          </p:cNvPr>
          <p:cNvCxnSpPr>
            <a:cxnSpLocks/>
          </p:cNvCxnSpPr>
          <p:nvPr/>
        </p:nvCxnSpPr>
        <p:spPr>
          <a:xfrm flipH="1">
            <a:off x="5261440" y="2475802"/>
            <a:ext cx="27372" cy="4107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5">
            <a:extLst>
              <a:ext uri="{FF2B5EF4-FFF2-40B4-BE49-F238E27FC236}">
                <a16:creationId xmlns:a16="http://schemas.microsoft.com/office/drawing/2014/main" id="{D71DCC0F-EF83-9489-96E1-DB4A770AFDDA}"/>
              </a:ext>
            </a:extLst>
          </p:cNvPr>
          <p:cNvCxnSpPr>
            <a:cxnSpLocks/>
          </p:cNvCxnSpPr>
          <p:nvPr/>
        </p:nvCxnSpPr>
        <p:spPr>
          <a:xfrm flipV="1">
            <a:off x="2980458" y="1317975"/>
            <a:ext cx="34388" cy="37766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15">
            <a:extLst>
              <a:ext uri="{FF2B5EF4-FFF2-40B4-BE49-F238E27FC236}">
                <a16:creationId xmlns:a16="http://schemas.microsoft.com/office/drawing/2014/main" id="{129713F7-910C-1809-5302-FBD0C724658E}"/>
              </a:ext>
            </a:extLst>
          </p:cNvPr>
          <p:cNvCxnSpPr>
            <a:cxnSpLocks/>
          </p:cNvCxnSpPr>
          <p:nvPr/>
        </p:nvCxnSpPr>
        <p:spPr>
          <a:xfrm flipH="1" flipV="1">
            <a:off x="4228592" y="1442354"/>
            <a:ext cx="170982" cy="32672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5">
            <a:extLst>
              <a:ext uri="{FF2B5EF4-FFF2-40B4-BE49-F238E27FC236}">
                <a16:creationId xmlns:a16="http://schemas.microsoft.com/office/drawing/2014/main" id="{DB85C16C-EB55-A857-E98E-3617E06C4254}"/>
              </a:ext>
            </a:extLst>
          </p:cNvPr>
          <p:cNvCxnSpPr>
            <a:stCxn id="102" idx="2"/>
          </p:cNvCxnSpPr>
          <p:nvPr/>
        </p:nvCxnSpPr>
        <p:spPr>
          <a:xfrm rot="10800000" flipH="1">
            <a:off x="1675433" y="1964775"/>
            <a:ext cx="600" cy="19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" name="Google Shape;108;p15">
            <a:extLst>
              <a:ext uri="{FF2B5EF4-FFF2-40B4-BE49-F238E27FC236}">
                <a16:creationId xmlns:a16="http://schemas.microsoft.com/office/drawing/2014/main" id="{41A74717-0DAF-EABE-7F14-30850D8DF994}"/>
              </a:ext>
            </a:extLst>
          </p:cNvPr>
          <p:cNvCxnSpPr>
            <a:stCxn id="102" idx="2"/>
          </p:cNvCxnSpPr>
          <p:nvPr/>
        </p:nvCxnSpPr>
        <p:spPr>
          <a:xfrm>
            <a:off x="1675433" y="2162775"/>
            <a:ext cx="11400" cy="33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" name="Google Shape;109;p15">
            <a:extLst>
              <a:ext uri="{FF2B5EF4-FFF2-40B4-BE49-F238E27FC236}">
                <a16:creationId xmlns:a16="http://schemas.microsoft.com/office/drawing/2014/main" id="{85F0D152-1C8D-FE10-B85A-8036DCA6D617}"/>
              </a:ext>
            </a:extLst>
          </p:cNvPr>
          <p:cNvCxnSpPr>
            <a:stCxn id="97" idx="2"/>
          </p:cNvCxnSpPr>
          <p:nvPr/>
        </p:nvCxnSpPr>
        <p:spPr>
          <a:xfrm rot="10800000">
            <a:off x="7115846" y="1229322"/>
            <a:ext cx="10200" cy="1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0" name="Google Shape;110;p15">
            <a:extLst>
              <a:ext uri="{FF2B5EF4-FFF2-40B4-BE49-F238E27FC236}">
                <a16:creationId xmlns:a16="http://schemas.microsoft.com/office/drawing/2014/main" id="{951DEAA2-A457-D671-9001-F7BE9E0E5BDE}"/>
              </a:ext>
            </a:extLst>
          </p:cNvPr>
          <p:cNvCxnSpPr>
            <a:stCxn id="97" idx="2"/>
          </p:cNvCxnSpPr>
          <p:nvPr/>
        </p:nvCxnSpPr>
        <p:spPr>
          <a:xfrm>
            <a:off x="7126046" y="1394622"/>
            <a:ext cx="11700" cy="31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7C64C891-FE66-6524-6D97-FD42BE12C33A}"/>
              </a:ext>
            </a:extLst>
          </p:cNvPr>
          <p:cNvSpPr txBox="1"/>
          <p:nvPr/>
        </p:nvSpPr>
        <p:spPr>
          <a:xfrm>
            <a:off x="3919" y="362324"/>
            <a:ext cx="122173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SHOOT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/>
              <a:t>À</a:t>
            </a:r>
            <a:r>
              <a:rPr lang="fr" sz="2200" b="1" dirty="0"/>
              <a:t> 2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 </a:t>
            </a:r>
            <a:endParaRPr sz="2200" b="1" dirty="0"/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88FE8C5E-0D44-E03E-CB9D-C494B66C1B72}"/>
              </a:ext>
            </a:extLst>
          </p:cNvPr>
          <p:cNvSpPr txBox="1"/>
          <p:nvPr/>
        </p:nvSpPr>
        <p:spPr>
          <a:xfrm>
            <a:off x="7991700" y="542675"/>
            <a:ext cx="1096500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Sur le deuxième toucher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Ce sont le Link O et le </a:t>
            </a:r>
            <a:r>
              <a:rPr lang="fr-FR" sz="1200" dirty="0" err="1"/>
              <a:t>Midd</a:t>
            </a:r>
            <a:r>
              <a:rPr lang="fr-FR" sz="1200" dirty="0"/>
              <a:t> B qui étaient déjà à 7 m qui mettent la pression. 1 joueur sur le porteur de balle, et un joueur sur la passe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Les 2 joueurs qui ont pris le premier toucher reculent pour être à 7m au moment du toucher</a:t>
            </a:r>
            <a:endParaRPr sz="1200" dirty="0"/>
          </a:p>
        </p:txBody>
      </p:sp>
      <p:grpSp>
        <p:nvGrpSpPr>
          <p:cNvPr id="113" name="Google Shape;113;p15">
            <a:extLst>
              <a:ext uri="{FF2B5EF4-FFF2-40B4-BE49-F238E27FC236}">
                <a16:creationId xmlns:a16="http://schemas.microsoft.com/office/drawing/2014/main" id="{C719B9A4-DA5F-6764-8986-4022574C9A32}"/>
              </a:ext>
            </a:extLst>
          </p:cNvPr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114" name="Google Shape;114;p15">
              <a:extLst>
                <a:ext uri="{FF2B5EF4-FFF2-40B4-BE49-F238E27FC236}">
                  <a16:creationId xmlns:a16="http://schemas.microsoft.com/office/drawing/2014/main" id="{55C06A00-5ACF-71F9-E542-60F06EDE05DA}"/>
                </a:ext>
              </a:extLst>
            </p:cNvPr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>
              <a:extLst>
                <a:ext uri="{FF2B5EF4-FFF2-40B4-BE49-F238E27FC236}">
                  <a16:creationId xmlns:a16="http://schemas.microsoft.com/office/drawing/2014/main" id="{448686D9-2338-78EF-A435-B6BC6B58ECC3}"/>
                </a:ext>
              </a:extLst>
            </p:cNvPr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6" name="Google Shape;116;p15">
              <a:extLst>
                <a:ext uri="{FF2B5EF4-FFF2-40B4-BE49-F238E27FC236}">
                  <a16:creationId xmlns:a16="http://schemas.microsoft.com/office/drawing/2014/main" id="{405860BA-F693-3531-8590-14405417A04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75CFD5FB-8972-466E-91E5-6A21515139B0}"/>
              </a:ext>
            </a:extLst>
          </p:cNvPr>
          <p:cNvSpPr/>
          <p:nvPr/>
        </p:nvSpPr>
        <p:spPr>
          <a:xfrm>
            <a:off x="395260" y="32327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4" name="Google Shape;243;p18">
            <a:extLst>
              <a:ext uri="{FF2B5EF4-FFF2-40B4-BE49-F238E27FC236}">
                <a16:creationId xmlns:a16="http://schemas.microsoft.com/office/drawing/2014/main" id="{79E3042B-2E72-76DB-FA18-EB47F083D272}"/>
              </a:ext>
            </a:extLst>
          </p:cNvPr>
          <p:cNvSpPr/>
          <p:nvPr/>
        </p:nvSpPr>
        <p:spPr>
          <a:xfrm rot="186522">
            <a:off x="1650400" y="359772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44;p18">
            <a:extLst>
              <a:ext uri="{FF2B5EF4-FFF2-40B4-BE49-F238E27FC236}">
                <a16:creationId xmlns:a16="http://schemas.microsoft.com/office/drawing/2014/main" id="{16B456B7-92BC-BF50-3216-AEB2FC0284FA}"/>
              </a:ext>
            </a:extLst>
          </p:cNvPr>
          <p:cNvSpPr/>
          <p:nvPr/>
        </p:nvSpPr>
        <p:spPr>
          <a:xfrm rot="186522">
            <a:off x="2822275" y="833196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5;p18">
            <a:extLst>
              <a:ext uri="{FF2B5EF4-FFF2-40B4-BE49-F238E27FC236}">
                <a16:creationId xmlns:a16="http://schemas.microsoft.com/office/drawing/2014/main" id="{AF3B1A4E-0F70-091C-AC76-5DD748C5745E}"/>
              </a:ext>
            </a:extLst>
          </p:cNvPr>
          <p:cNvSpPr/>
          <p:nvPr/>
        </p:nvSpPr>
        <p:spPr>
          <a:xfrm rot="186522">
            <a:off x="3971364" y="1152543"/>
            <a:ext cx="348513" cy="3175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6;p18">
            <a:extLst>
              <a:ext uri="{FF2B5EF4-FFF2-40B4-BE49-F238E27FC236}">
                <a16:creationId xmlns:a16="http://schemas.microsoft.com/office/drawing/2014/main" id="{2C73EC95-2B7C-0619-FD4E-B0D93D409298}"/>
              </a:ext>
            </a:extLst>
          </p:cNvPr>
          <p:cNvSpPr/>
          <p:nvPr/>
        </p:nvSpPr>
        <p:spPr>
          <a:xfrm rot="5669220">
            <a:off x="3676077" y="963878"/>
            <a:ext cx="348471" cy="31752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47;p18">
            <a:extLst>
              <a:ext uri="{FF2B5EF4-FFF2-40B4-BE49-F238E27FC236}">
                <a16:creationId xmlns:a16="http://schemas.microsoft.com/office/drawing/2014/main" id="{6B98BF9D-519E-D0F6-08E2-1E35C1FC6958}"/>
              </a:ext>
            </a:extLst>
          </p:cNvPr>
          <p:cNvSpPr/>
          <p:nvPr/>
        </p:nvSpPr>
        <p:spPr>
          <a:xfrm rot="1089576">
            <a:off x="5049258" y="838781"/>
            <a:ext cx="348643" cy="31746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8;p18">
            <a:extLst>
              <a:ext uri="{FF2B5EF4-FFF2-40B4-BE49-F238E27FC236}">
                <a16:creationId xmlns:a16="http://schemas.microsoft.com/office/drawing/2014/main" id="{E00B9D55-4646-E882-49FF-DE24668D6366}"/>
              </a:ext>
            </a:extLst>
          </p:cNvPr>
          <p:cNvSpPr/>
          <p:nvPr/>
        </p:nvSpPr>
        <p:spPr>
          <a:xfrm rot="-1328966">
            <a:off x="6423667" y="804096"/>
            <a:ext cx="348519" cy="317547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86;p15">
            <a:extLst>
              <a:ext uri="{FF2B5EF4-FFF2-40B4-BE49-F238E27FC236}">
                <a16:creationId xmlns:a16="http://schemas.microsoft.com/office/drawing/2014/main" id="{F2BF9B85-0746-C903-16FC-B27FA737FA24}"/>
              </a:ext>
            </a:extLst>
          </p:cNvPr>
          <p:cNvSpPr/>
          <p:nvPr/>
        </p:nvSpPr>
        <p:spPr>
          <a:xfrm>
            <a:off x="3333759" y="1062521"/>
            <a:ext cx="265500" cy="164796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B4B1FD-2D9A-ABB4-C03B-493FBA745F2D}"/>
              </a:ext>
            </a:extLst>
          </p:cNvPr>
          <p:cNvGrpSpPr/>
          <p:nvPr/>
        </p:nvGrpSpPr>
        <p:grpSpPr>
          <a:xfrm>
            <a:off x="3441487" y="1857192"/>
            <a:ext cx="534891" cy="539888"/>
            <a:chOff x="4173870" y="1220873"/>
            <a:chExt cx="534891" cy="539888"/>
          </a:xfrm>
        </p:grpSpPr>
        <p:sp>
          <p:nvSpPr>
            <p:cNvPr id="100" name="Google Shape;100;p15">
              <a:extLst>
                <a:ext uri="{FF2B5EF4-FFF2-40B4-BE49-F238E27FC236}">
                  <a16:creationId xmlns:a16="http://schemas.microsoft.com/office/drawing/2014/main" id="{8FBC6AE2-4487-A44A-C488-3855A2CD5641}"/>
                </a:ext>
              </a:extLst>
            </p:cNvPr>
            <p:cNvSpPr/>
            <p:nvPr/>
          </p:nvSpPr>
          <p:spPr>
            <a:xfrm rot="10800000">
              <a:off x="4268100" y="1220873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;p15">
              <a:extLst>
                <a:ext uri="{FF2B5EF4-FFF2-40B4-BE49-F238E27FC236}">
                  <a16:creationId xmlns:a16="http://schemas.microsoft.com/office/drawing/2014/main" id="{0D8DA971-D327-7A94-A6EB-C4CFA6CBA22C}"/>
                </a:ext>
              </a:extLst>
            </p:cNvPr>
            <p:cNvSpPr txBox="1"/>
            <p:nvPr/>
          </p:nvSpPr>
          <p:spPr>
            <a:xfrm>
              <a:off x="4173870" y="1453015"/>
              <a:ext cx="534891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Midd</a:t>
              </a:r>
              <a:r>
                <a:rPr lang="fr-FR" sz="800" dirty="0"/>
                <a:t> O</a:t>
              </a:r>
              <a:endParaRPr sz="20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56BEDD-3866-AE7B-E6FC-3255E7F24321}"/>
              </a:ext>
            </a:extLst>
          </p:cNvPr>
          <p:cNvGrpSpPr/>
          <p:nvPr/>
        </p:nvGrpSpPr>
        <p:grpSpPr>
          <a:xfrm>
            <a:off x="4327710" y="1753416"/>
            <a:ext cx="537728" cy="533991"/>
            <a:chOff x="4967720" y="1568710"/>
            <a:chExt cx="537728" cy="533991"/>
          </a:xfrm>
        </p:grpSpPr>
        <p:sp>
          <p:nvSpPr>
            <p:cNvPr id="99" name="Google Shape;99;p15">
              <a:extLst>
                <a:ext uri="{FF2B5EF4-FFF2-40B4-BE49-F238E27FC236}">
                  <a16:creationId xmlns:a16="http://schemas.microsoft.com/office/drawing/2014/main" id="{5E2603F7-9CB4-FCFF-8C75-42D547178AFB}"/>
                </a:ext>
              </a:extLst>
            </p:cNvPr>
            <p:cNvSpPr/>
            <p:nvPr/>
          </p:nvSpPr>
          <p:spPr>
            <a:xfrm rot="10800000">
              <a:off x="5039584" y="1568710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;p15">
              <a:extLst>
                <a:ext uri="{FF2B5EF4-FFF2-40B4-BE49-F238E27FC236}">
                  <a16:creationId xmlns:a16="http://schemas.microsoft.com/office/drawing/2014/main" id="{2472A62E-4315-8635-923F-482C49FB31A8}"/>
                </a:ext>
              </a:extLst>
            </p:cNvPr>
            <p:cNvSpPr txBox="1"/>
            <p:nvPr/>
          </p:nvSpPr>
          <p:spPr>
            <a:xfrm>
              <a:off x="4967720" y="1794955"/>
              <a:ext cx="537728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Midd</a:t>
              </a:r>
              <a:r>
                <a:rPr lang="fr-FR" sz="800" dirty="0"/>
                <a:t> B</a:t>
              </a:r>
              <a:endParaRPr sz="20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E7DF84-476B-5134-05F1-850ADCCA1C32}"/>
              </a:ext>
            </a:extLst>
          </p:cNvPr>
          <p:cNvGrpSpPr/>
          <p:nvPr/>
        </p:nvGrpSpPr>
        <p:grpSpPr>
          <a:xfrm>
            <a:off x="5141220" y="1950470"/>
            <a:ext cx="482259" cy="561268"/>
            <a:chOff x="5845952" y="1147454"/>
            <a:chExt cx="482259" cy="561268"/>
          </a:xfrm>
        </p:grpSpPr>
        <p:sp>
          <p:nvSpPr>
            <p:cNvPr id="98" name="Google Shape;98;p15">
              <a:extLst>
                <a:ext uri="{FF2B5EF4-FFF2-40B4-BE49-F238E27FC236}">
                  <a16:creationId xmlns:a16="http://schemas.microsoft.com/office/drawing/2014/main" id="{F996E40D-1D15-66AD-60CA-A4EC054323CF}"/>
                </a:ext>
              </a:extLst>
            </p:cNvPr>
            <p:cNvSpPr/>
            <p:nvPr/>
          </p:nvSpPr>
          <p:spPr>
            <a:xfrm rot="10800000">
              <a:off x="5900131" y="1147454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;p15">
              <a:extLst>
                <a:ext uri="{FF2B5EF4-FFF2-40B4-BE49-F238E27FC236}">
                  <a16:creationId xmlns:a16="http://schemas.microsoft.com/office/drawing/2014/main" id="{0A34BA39-2752-394E-8F53-DB66C74AA371}"/>
                </a:ext>
              </a:extLst>
            </p:cNvPr>
            <p:cNvSpPr txBox="1"/>
            <p:nvPr/>
          </p:nvSpPr>
          <p:spPr>
            <a:xfrm>
              <a:off x="5845952" y="1400976"/>
              <a:ext cx="482259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/>
                <a:t>Link B</a:t>
              </a:r>
              <a:endParaRPr sz="20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96C465-1E9C-5D7F-E940-BAB083D4991C}"/>
              </a:ext>
            </a:extLst>
          </p:cNvPr>
          <p:cNvGrpSpPr/>
          <p:nvPr/>
        </p:nvGrpSpPr>
        <p:grpSpPr>
          <a:xfrm>
            <a:off x="2767759" y="1568710"/>
            <a:ext cx="482259" cy="565086"/>
            <a:chOff x="2767759" y="1568710"/>
            <a:chExt cx="482259" cy="565086"/>
          </a:xfrm>
        </p:grpSpPr>
        <p:sp>
          <p:nvSpPr>
            <p:cNvPr id="101" name="Google Shape;101;p15">
              <a:extLst>
                <a:ext uri="{FF2B5EF4-FFF2-40B4-BE49-F238E27FC236}">
                  <a16:creationId xmlns:a16="http://schemas.microsoft.com/office/drawing/2014/main" id="{44338AEA-F5B1-CB3B-4D0B-068F59546544}"/>
                </a:ext>
              </a:extLst>
            </p:cNvPr>
            <p:cNvSpPr/>
            <p:nvPr/>
          </p:nvSpPr>
          <p:spPr>
            <a:xfrm rot="10800000">
              <a:off x="2821671" y="1568710"/>
              <a:ext cx="303900" cy="294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1;p15">
              <a:extLst>
                <a:ext uri="{FF2B5EF4-FFF2-40B4-BE49-F238E27FC236}">
                  <a16:creationId xmlns:a16="http://schemas.microsoft.com/office/drawing/2014/main" id="{D851B6EA-CEC2-7FF6-4B73-B141836EB30F}"/>
                </a:ext>
              </a:extLst>
            </p:cNvPr>
            <p:cNvSpPr txBox="1"/>
            <p:nvPr/>
          </p:nvSpPr>
          <p:spPr>
            <a:xfrm>
              <a:off x="2767759" y="1826050"/>
              <a:ext cx="482259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 dirty="0" err="1"/>
                <a:t>LinkO</a:t>
              </a:r>
              <a:endParaRPr sz="2000" b="1" dirty="0"/>
            </a:p>
          </p:txBody>
        </p:sp>
      </p:grpSp>
      <p:cxnSp>
        <p:nvCxnSpPr>
          <p:cNvPr id="25" name="Google Shape;90;p15">
            <a:extLst>
              <a:ext uri="{FF2B5EF4-FFF2-40B4-BE49-F238E27FC236}">
                <a16:creationId xmlns:a16="http://schemas.microsoft.com/office/drawing/2014/main" id="{5E0579C6-2B5A-E748-1682-47B43B876FD8}"/>
              </a:ext>
            </a:extLst>
          </p:cNvPr>
          <p:cNvCxnSpPr>
            <a:cxnSpLocks/>
          </p:cNvCxnSpPr>
          <p:nvPr/>
        </p:nvCxnSpPr>
        <p:spPr>
          <a:xfrm flipH="1" flipV="1">
            <a:off x="3058598" y="1102213"/>
            <a:ext cx="719262" cy="70609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03455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1237350" y="0"/>
            <a:ext cx="6669300" cy="51435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1364756" y="4063075"/>
            <a:ext cx="78600" cy="152400"/>
          </a:xfrm>
          <a:prstGeom prst="donut">
            <a:avLst>
              <a:gd name="adj" fmla="val 25000"/>
            </a:avLst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/>
          <p:nvPr/>
        </p:nvSpPr>
        <p:spPr>
          <a:xfrm rot="10800000">
            <a:off x="1332803" y="4251680"/>
            <a:ext cx="142200" cy="1908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1332867" y="3775939"/>
            <a:ext cx="11976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Légende :</a:t>
            </a:r>
            <a:endParaRPr sz="800"/>
          </a:p>
        </p:txBody>
      </p:sp>
      <p:sp>
        <p:nvSpPr>
          <p:cNvPr id="83" name="Google Shape;83;p15"/>
          <p:cNvSpPr txBox="1"/>
          <p:nvPr/>
        </p:nvSpPr>
        <p:spPr>
          <a:xfrm>
            <a:off x="1475003" y="4063075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Plots</a:t>
            </a:r>
            <a:endParaRPr sz="600"/>
          </a:p>
        </p:txBody>
      </p:sp>
      <p:sp>
        <p:nvSpPr>
          <p:cNvPr id="84" name="Google Shape;84;p15"/>
          <p:cNvSpPr txBox="1"/>
          <p:nvPr/>
        </p:nvSpPr>
        <p:spPr>
          <a:xfrm>
            <a:off x="1475003" y="42856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Joueurs</a:t>
            </a:r>
            <a:endParaRPr sz="600"/>
          </a:p>
        </p:txBody>
      </p:sp>
      <p:sp>
        <p:nvSpPr>
          <p:cNvPr id="85" name="Google Shape;85;p15"/>
          <p:cNvSpPr txBox="1"/>
          <p:nvPr/>
        </p:nvSpPr>
        <p:spPr>
          <a:xfrm>
            <a:off x="1475003" y="4517551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Ballon</a:t>
            </a:r>
            <a:endParaRPr sz="600"/>
          </a:p>
        </p:txBody>
      </p:sp>
      <p:sp>
        <p:nvSpPr>
          <p:cNvPr id="86" name="Google Shape;86;p15"/>
          <p:cNvSpPr/>
          <p:nvPr/>
        </p:nvSpPr>
        <p:spPr>
          <a:xfrm>
            <a:off x="1325760" y="4550309"/>
            <a:ext cx="156300" cy="867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1475003" y="4725520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Course</a:t>
            </a:r>
            <a:endParaRPr sz="600"/>
          </a:p>
        </p:txBody>
      </p:sp>
      <p:sp>
        <p:nvSpPr>
          <p:cNvPr id="88" name="Google Shape;88;p15"/>
          <p:cNvSpPr txBox="1"/>
          <p:nvPr/>
        </p:nvSpPr>
        <p:spPr>
          <a:xfrm>
            <a:off x="1482110" y="4943204"/>
            <a:ext cx="699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/>
              <a:t>Passe</a:t>
            </a:r>
            <a:endParaRPr sz="600"/>
          </a:p>
        </p:txBody>
      </p:sp>
      <p:cxnSp>
        <p:nvCxnSpPr>
          <p:cNvPr id="89" name="Google Shape;89;p15"/>
          <p:cNvCxnSpPr>
            <a:endCxn id="87" idx="1"/>
          </p:cNvCxnSpPr>
          <p:nvPr/>
        </p:nvCxnSpPr>
        <p:spPr>
          <a:xfrm rot="10800000" flipH="1">
            <a:off x="1311203" y="4801720"/>
            <a:ext cx="163800" cy="6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5"/>
          <p:cNvCxnSpPr>
            <a:endCxn id="88" idx="1"/>
          </p:cNvCxnSpPr>
          <p:nvPr/>
        </p:nvCxnSpPr>
        <p:spPr>
          <a:xfrm>
            <a:off x="1293410" y="5016404"/>
            <a:ext cx="188700" cy="3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15"/>
          <p:cNvCxnSpPr/>
          <p:nvPr/>
        </p:nvCxnSpPr>
        <p:spPr>
          <a:xfrm>
            <a:off x="1237350" y="2833275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5"/>
          <p:cNvCxnSpPr/>
          <p:nvPr/>
        </p:nvCxnSpPr>
        <p:spPr>
          <a:xfrm>
            <a:off x="1237350" y="2190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/>
          <p:cNvCxnSpPr/>
          <p:nvPr/>
        </p:nvCxnSpPr>
        <p:spPr>
          <a:xfrm>
            <a:off x="1237350" y="355220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" name="Google Shape;94;p15"/>
          <p:cNvCxnSpPr/>
          <p:nvPr/>
        </p:nvCxnSpPr>
        <p:spPr>
          <a:xfrm>
            <a:off x="1237350" y="599050"/>
            <a:ext cx="666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5" name="Google Shape;95;p15"/>
          <p:cNvCxnSpPr/>
          <p:nvPr/>
        </p:nvCxnSpPr>
        <p:spPr>
          <a:xfrm>
            <a:off x="25304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6" name="Google Shape;96;p15"/>
          <p:cNvCxnSpPr/>
          <p:nvPr/>
        </p:nvCxnSpPr>
        <p:spPr>
          <a:xfrm>
            <a:off x="6490175" y="-13650"/>
            <a:ext cx="15600" cy="51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7" name="Google Shape;97;p15"/>
          <p:cNvSpPr/>
          <p:nvPr/>
        </p:nvSpPr>
        <p:spPr>
          <a:xfrm rot="10800000">
            <a:off x="6739486" y="891716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/>
          <p:nvPr/>
        </p:nvSpPr>
        <p:spPr>
          <a:xfrm rot="10800000">
            <a:off x="5866481" y="1599803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5"/>
          <p:cNvSpPr/>
          <p:nvPr/>
        </p:nvSpPr>
        <p:spPr>
          <a:xfrm rot="10800000">
            <a:off x="5039584" y="961242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/>
          <p:nvPr/>
        </p:nvSpPr>
        <p:spPr>
          <a:xfrm rot="10800000">
            <a:off x="3748096" y="883972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/>
          <p:nvPr/>
        </p:nvSpPr>
        <p:spPr>
          <a:xfrm rot="10800000">
            <a:off x="2821671" y="1568710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 rot="10800000">
            <a:off x="1896389" y="1050577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3" name="Google Shape;103;p15"/>
          <p:cNvCxnSpPr>
            <a:cxnSpLocks/>
            <a:stCxn id="100" idx="2"/>
          </p:cNvCxnSpPr>
          <p:nvPr/>
        </p:nvCxnSpPr>
        <p:spPr>
          <a:xfrm flipV="1">
            <a:off x="3900046" y="486909"/>
            <a:ext cx="105260" cy="54451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5"/>
          <p:cNvCxnSpPr>
            <a:cxnSpLocks/>
          </p:cNvCxnSpPr>
          <p:nvPr/>
        </p:nvCxnSpPr>
        <p:spPr>
          <a:xfrm>
            <a:off x="6018431" y="1716160"/>
            <a:ext cx="0" cy="31725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5"/>
          <p:cNvCxnSpPr>
            <a:stCxn id="101" idx="2"/>
          </p:cNvCxnSpPr>
          <p:nvPr/>
        </p:nvCxnSpPr>
        <p:spPr>
          <a:xfrm>
            <a:off x="2973621" y="1716160"/>
            <a:ext cx="23100" cy="3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15"/>
          <p:cNvCxnSpPr>
            <a:cxnSpLocks/>
            <a:stCxn id="99" idx="2"/>
          </p:cNvCxnSpPr>
          <p:nvPr/>
        </p:nvCxnSpPr>
        <p:spPr>
          <a:xfrm flipV="1">
            <a:off x="5191534" y="837022"/>
            <a:ext cx="0" cy="27167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5"/>
          <p:cNvCxnSpPr>
            <a:cxnSpLocks/>
            <a:stCxn id="102" idx="2"/>
          </p:cNvCxnSpPr>
          <p:nvPr/>
        </p:nvCxnSpPr>
        <p:spPr>
          <a:xfrm flipV="1">
            <a:off x="2048339" y="720395"/>
            <a:ext cx="511295" cy="47763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" name="Google Shape;109;p15"/>
          <p:cNvCxnSpPr>
            <a:cxnSpLocks/>
          </p:cNvCxnSpPr>
          <p:nvPr/>
        </p:nvCxnSpPr>
        <p:spPr>
          <a:xfrm flipH="1" flipV="1">
            <a:off x="6608652" y="720395"/>
            <a:ext cx="297099" cy="31786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" name="Google Shape;111;p15"/>
          <p:cNvSpPr txBox="1"/>
          <p:nvPr/>
        </p:nvSpPr>
        <p:spPr>
          <a:xfrm>
            <a:off x="46324" y="278250"/>
            <a:ext cx="134420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SHOOT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 à 4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dirty="0"/>
              <a:t> </a:t>
            </a:r>
            <a:endParaRPr sz="2200" b="1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7930556" y="259935"/>
            <a:ext cx="1096500" cy="464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Lorsque l’équipe adverse récupère le ballon, et s’ils sont dans la moitié opposée à leur box, on lance le shoot à 4. 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L’ailier monte sur le roll ball. Attention, il ne doit pas trop se lancer pour ne pas laisser l’ailier adverse seul - se faire surprendre sur un 2vs1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/>
              <a:t>Les 2 middles montent sur leurs vis</a:t>
            </a:r>
            <a:r>
              <a:rPr lang="fr-FR" sz="1000" dirty="0"/>
              <a:t>-à-</a:t>
            </a:r>
            <a:r>
              <a:rPr lang="fr" sz="1000" dirty="0"/>
              <a:t>vis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/>
              <a:t>E</a:t>
            </a:r>
            <a:r>
              <a:rPr lang="fr" sz="1000" dirty="0"/>
              <a:t>t l’aile opposée monte sur le link pour couper la passe</a:t>
            </a:r>
            <a:endParaRPr sz="1000" dirty="0"/>
          </a:p>
        </p:txBody>
      </p:sp>
      <p:grpSp>
        <p:nvGrpSpPr>
          <p:cNvPr id="113" name="Google Shape;113;p15"/>
          <p:cNvGrpSpPr/>
          <p:nvPr/>
        </p:nvGrpSpPr>
        <p:grpSpPr>
          <a:xfrm>
            <a:off x="8434494" y="-292082"/>
            <a:ext cx="822123" cy="851948"/>
            <a:chOff x="7495341" y="-711341"/>
            <a:chExt cx="1903945" cy="2010260"/>
          </a:xfrm>
        </p:grpSpPr>
        <p:sp>
          <p:nvSpPr>
            <p:cNvPr id="114" name="Google Shape;114;p15"/>
            <p:cNvSpPr/>
            <p:nvPr/>
          </p:nvSpPr>
          <p:spPr>
            <a:xfrm rot="-1218495">
              <a:off x="7736148" y="-519099"/>
              <a:ext cx="1363987" cy="1632037"/>
            </a:xfrm>
            <a:prstGeom prst="corner">
              <a:avLst>
                <a:gd name="adj1" fmla="val 12045"/>
                <a:gd name="adj2" fmla="val 1257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 rot="-1243177">
              <a:off x="7965914" y="-533870"/>
              <a:ext cx="1242245" cy="1307659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6" name="Google Shape;11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18450" y="0"/>
              <a:ext cx="762798" cy="76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80CA23D-F93F-9B15-585B-91D3B9D820EE}"/>
              </a:ext>
            </a:extLst>
          </p:cNvPr>
          <p:cNvSpPr/>
          <p:nvPr/>
        </p:nvSpPr>
        <p:spPr>
          <a:xfrm>
            <a:off x="416825" y="1599802"/>
            <a:ext cx="742968" cy="25245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Box adverse !</a:t>
            </a:r>
          </a:p>
        </p:txBody>
      </p:sp>
      <p:sp>
        <p:nvSpPr>
          <p:cNvPr id="8" name="Google Shape;100;p15">
            <a:extLst>
              <a:ext uri="{FF2B5EF4-FFF2-40B4-BE49-F238E27FC236}">
                <a16:creationId xmlns:a16="http://schemas.microsoft.com/office/drawing/2014/main" id="{29183BFE-5402-69AC-7A38-7D19E131CCAC}"/>
              </a:ext>
            </a:extLst>
          </p:cNvPr>
          <p:cNvSpPr/>
          <p:nvPr/>
        </p:nvSpPr>
        <p:spPr>
          <a:xfrm>
            <a:off x="3853029" y="134523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1;p15">
            <a:extLst>
              <a:ext uri="{FF2B5EF4-FFF2-40B4-BE49-F238E27FC236}">
                <a16:creationId xmlns:a16="http://schemas.microsoft.com/office/drawing/2014/main" id="{5BD42878-F719-49A4-02E8-C1E9E472948F}"/>
              </a:ext>
            </a:extLst>
          </p:cNvPr>
          <p:cNvSpPr/>
          <p:nvPr/>
        </p:nvSpPr>
        <p:spPr>
          <a:xfrm>
            <a:off x="2945207" y="174355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2;p15">
            <a:extLst>
              <a:ext uri="{FF2B5EF4-FFF2-40B4-BE49-F238E27FC236}">
                <a16:creationId xmlns:a16="http://schemas.microsoft.com/office/drawing/2014/main" id="{0FAA1301-9B3B-5C7C-BA5C-8E47136C0A9E}"/>
              </a:ext>
            </a:extLst>
          </p:cNvPr>
          <p:cNvSpPr/>
          <p:nvPr/>
        </p:nvSpPr>
        <p:spPr>
          <a:xfrm>
            <a:off x="1796135" y="226535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0;p15">
            <a:extLst>
              <a:ext uri="{FF2B5EF4-FFF2-40B4-BE49-F238E27FC236}">
                <a16:creationId xmlns:a16="http://schemas.microsoft.com/office/drawing/2014/main" id="{B387A656-ECB5-F6FE-579E-A704035911B0}"/>
              </a:ext>
            </a:extLst>
          </p:cNvPr>
          <p:cNvSpPr/>
          <p:nvPr/>
        </p:nvSpPr>
        <p:spPr>
          <a:xfrm>
            <a:off x="5032867" y="194789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0;p15">
            <a:extLst>
              <a:ext uri="{FF2B5EF4-FFF2-40B4-BE49-F238E27FC236}">
                <a16:creationId xmlns:a16="http://schemas.microsoft.com/office/drawing/2014/main" id="{CDED07BB-9EAB-CDC0-A3A1-3E885CA97CBC}"/>
              </a:ext>
            </a:extLst>
          </p:cNvPr>
          <p:cNvSpPr/>
          <p:nvPr/>
        </p:nvSpPr>
        <p:spPr>
          <a:xfrm>
            <a:off x="6170945" y="307116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0;p15">
            <a:extLst>
              <a:ext uri="{FF2B5EF4-FFF2-40B4-BE49-F238E27FC236}">
                <a16:creationId xmlns:a16="http://schemas.microsoft.com/office/drawing/2014/main" id="{7944FFDA-65B7-56C0-D7DB-FAD421FE06E7}"/>
              </a:ext>
            </a:extLst>
          </p:cNvPr>
          <p:cNvSpPr/>
          <p:nvPr/>
        </p:nvSpPr>
        <p:spPr>
          <a:xfrm>
            <a:off x="6516876" y="339459"/>
            <a:ext cx="303900" cy="294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18AAE6-7C8C-D410-6F55-5E8B2B87D100}"/>
              </a:ext>
            </a:extLst>
          </p:cNvPr>
          <p:cNvSpPr/>
          <p:nvPr/>
        </p:nvSpPr>
        <p:spPr>
          <a:xfrm>
            <a:off x="6386945" y="486909"/>
            <a:ext cx="190777" cy="984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Google Shape;111;p15">
            <a:extLst>
              <a:ext uri="{FF2B5EF4-FFF2-40B4-BE49-F238E27FC236}">
                <a16:creationId xmlns:a16="http://schemas.microsoft.com/office/drawing/2014/main" id="{67BC14C1-5BE7-4F6D-1360-1943B240C224}"/>
              </a:ext>
            </a:extLst>
          </p:cNvPr>
          <p:cNvSpPr txBox="1"/>
          <p:nvPr/>
        </p:nvSpPr>
        <p:spPr>
          <a:xfrm>
            <a:off x="3692766" y="1190654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 err="1"/>
              <a:t>Midd</a:t>
            </a:r>
            <a:endParaRPr sz="2200" b="1" dirty="0"/>
          </a:p>
        </p:txBody>
      </p:sp>
      <p:sp>
        <p:nvSpPr>
          <p:cNvPr id="26" name="Google Shape;111;p15">
            <a:extLst>
              <a:ext uri="{FF2B5EF4-FFF2-40B4-BE49-F238E27FC236}">
                <a16:creationId xmlns:a16="http://schemas.microsoft.com/office/drawing/2014/main" id="{0F4DB93F-F85E-C1ED-A058-3A45CA065DCA}"/>
              </a:ext>
            </a:extLst>
          </p:cNvPr>
          <p:cNvSpPr txBox="1"/>
          <p:nvPr/>
        </p:nvSpPr>
        <p:spPr>
          <a:xfrm>
            <a:off x="4991406" y="1232911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 err="1"/>
              <a:t>Midd</a:t>
            </a:r>
            <a:endParaRPr sz="2200" b="1" dirty="0"/>
          </a:p>
        </p:txBody>
      </p:sp>
      <p:sp>
        <p:nvSpPr>
          <p:cNvPr id="27" name="Google Shape;111;p15">
            <a:extLst>
              <a:ext uri="{FF2B5EF4-FFF2-40B4-BE49-F238E27FC236}">
                <a16:creationId xmlns:a16="http://schemas.microsoft.com/office/drawing/2014/main" id="{CCD5F69F-DF18-37DA-B907-9EB9C77D45F0}"/>
              </a:ext>
            </a:extLst>
          </p:cNvPr>
          <p:cNvSpPr txBox="1"/>
          <p:nvPr/>
        </p:nvSpPr>
        <p:spPr>
          <a:xfrm>
            <a:off x="6710738" y="1217355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Wing</a:t>
            </a:r>
            <a:endParaRPr sz="2200" b="1" dirty="0"/>
          </a:p>
        </p:txBody>
      </p:sp>
      <p:sp>
        <p:nvSpPr>
          <p:cNvPr id="28" name="Google Shape;111;p15">
            <a:extLst>
              <a:ext uri="{FF2B5EF4-FFF2-40B4-BE49-F238E27FC236}">
                <a16:creationId xmlns:a16="http://schemas.microsoft.com/office/drawing/2014/main" id="{0E816CBD-21F2-39C6-4D32-29DD8AD64A85}"/>
              </a:ext>
            </a:extLst>
          </p:cNvPr>
          <p:cNvSpPr txBox="1"/>
          <p:nvPr/>
        </p:nvSpPr>
        <p:spPr>
          <a:xfrm>
            <a:off x="5837496" y="2149772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Link</a:t>
            </a:r>
            <a:endParaRPr sz="2200" b="1" dirty="0"/>
          </a:p>
        </p:txBody>
      </p:sp>
      <p:sp>
        <p:nvSpPr>
          <p:cNvPr id="29" name="Google Shape;111;p15">
            <a:extLst>
              <a:ext uri="{FF2B5EF4-FFF2-40B4-BE49-F238E27FC236}">
                <a16:creationId xmlns:a16="http://schemas.microsoft.com/office/drawing/2014/main" id="{914DA2A0-8A5B-07B6-FF91-68B3138EFBB9}"/>
              </a:ext>
            </a:extLst>
          </p:cNvPr>
          <p:cNvSpPr txBox="1"/>
          <p:nvPr/>
        </p:nvSpPr>
        <p:spPr>
          <a:xfrm>
            <a:off x="2778644" y="2148657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Link</a:t>
            </a:r>
            <a:endParaRPr sz="2200" b="1" dirty="0"/>
          </a:p>
        </p:txBody>
      </p:sp>
      <p:sp>
        <p:nvSpPr>
          <p:cNvPr id="30" name="Google Shape;111;p15">
            <a:extLst>
              <a:ext uri="{FF2B5EF4-FFF2-40B4-BE49-F238E27FC236}">
                <a16:creationId xmlns:a16="http://schemas.microsoft.com/office/drawing/2014/main" id="{A101E0DE-857F-A998-2226-8A2D3124C715}"/>
              </a:ext>
            </a:extLst>
          </p:cNvPr>
          <p:cNvSpPr txBox="1"/>
          <p:nvPr/>
        </p:nvSpPr>
        <p:spPr>
          <a:xfrm>
            <a:off x="1839319" y="1295596"/>
            <a:ext cx="447716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/>
              <a:t>Wing</a:t>
            </a:r>
            <a:endParaRPr sz="2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556200-490C-6721-9508-4F3F53C1A45C}"/>
              </a:ext>
            </a:extLst>
          </p:cNvPr>
          <p:cNvSpPr/>
          <p:nvPr/>
        </p:nvSpPr>
        <p:spPr>
          <a:xfrm>
            <a:off x="4245977" y="134523"/>
            <a:ext cx="3565156" cy="4881881"/>
          </a:xfrm>
          <a:prstGeom prst="rect">
            <a:avLst/>
          </a:prstGeom>
          <a:solidFill>
            <a:srgbClr val="FF0000">
              <a:alpha val="11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cxnSp>
        <p:nvCxnSpPr>
          <p:cNvPr id="31" name="Google Shape;90;p15">
            <a:extLst>
              <a:ext uri="{FF2B5EF4-FFF2-40B4-BE49-F238E27FC236}">
                <a16:creationId xmlns:a16="http://schemas.microsoft.com/office/drawing/2014/main" id="{A7CC69E9-619E-76AD-9741-7C57251E5321}"/>
              </a:ext>
            </a:extLst>
          </p:cNvPr>
          <p:cNvCxnSpPr>
            <a:cxnSpLocks/>
          </p:cNvCxnSpPr>
          <p:nvPr/>
        </p:nvCxnSpPr>
        <p:spPr>
          <a:xfrm flipH="1" flipV="1">
            <a:off x="5397064" y="332658"/>
            <a:ext cx="901144" cy="24394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9BA07BB-087A-DA66-4BD3-F88A8F665D8F}"/>
              </a:ext>
            </a:extLst>
          </p:cNvPr>
          <p:cNvSpPr/>
          <p:nvPr/>
        </p:nvSpPr>
        <p:spPr>
          <a:xfrm>
            <a:off x="395260" y="32327"/>
            <a:ext cx="348001" cy="3582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27a84ec-d32a-4d7e-a90a-c73ccbbb4472}" enabled="1" method="Standard" siteId="{63205080-b312-447f-b941-83aa8407539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2007</Words>
  <Application>Microsoft Office PowerPoint</Application>
  <PresentationFormat>On-screen Show (16:9)</PresentationFormat>
  <Paragraphs>399</Paragraphs>
  <Slides>33</Slides>
  <Notes>33</Notes>
  <HiddenSlides>5</HiddenSlides>
  <MMClips>4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Arial</vt:lpstr>
      <vt:lpstr>Simple Light</vt:lpstr>
      <vt:lpstr>PowerPoint Presentation</vt:lpstr>
      <vt:lpstr>Défense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Attaque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Remontée de balle</vt:lpstr>
      <vt:lpstr>A Venir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CHARRIERE Guillaume</dc:creator>
  <cp:lastModifiedBy>CHARRIERE Guillaume</cp:lastModifiedBy>
  <cp:revision>7</cp:revision>
  <dcterms:modified xsi:type="dcterms:W3CDTF">2025-11-20T16:56:22Z</dcterms:modified>
</cp:coreProperties>
</file>